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்வத்தையும் அன்பாய்
காப்பாற்றிடும் கர்த்தாவை;
அநேக நன்மையால்
ஆட்கொண்ட நம் பிரானை;
இப்போது ஏகமாய்
எல்லாரும் போற்றுவோம்;
மா நன்றி கூறியே,
சாஷ்டாங்கம் பண்ண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யாபரா என்றும்
எம்மோடிருப்பீராக;
கடாட்சம் காண்பித்து
மெய் வாழ்வை ஈவீராக;
மயங்கும் வேளையில்
நேர் பாதை காட்டுவீர்;
இம்மை மறுமையில்
எத்தீங்கும் நீக்க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ாதி வானத்தில்
என்றென்றும் அரசாளும்
திரியேக தெய்வத்தை,
விண்ணோர் மண்ணோர் எல்லாரும்
இப்போதும் எப்போதும்
ஆதியிற் போலவே
புகழ்ந்து ஸ்தோத்திரம்
செலுத்துவ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2026-07-30T21:46:15Z</dcterms:created>
  <dcterms:modified xsi:type="dcterms:W3CDTF">2026-07-30T21:46:15Z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