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ர்வையால், திருந்தினார் பேது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பித்தாள் மரித்தாள் ஜெபத்தால் உயிர்த்த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மிர்வாத ஐநேயா சுகமாகி நட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ீனின் வாயிலே காசு வ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தையின் வாயிலே பேச்சு வ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லிபன் ஐதீகு தூக்கத்தால் விழு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ந்தும் எழுந்தான் பவுல் அன்று ஜெபித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லூன்றி நில்லென்று கத்தினார் பவுல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வன் நடந்தான் லிஸ்திரா நக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த்தில்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ுகத்தில்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கூ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து ஒன்றுமில்லையே – உம்ம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கூடும்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து ஒன்றுமில்லையே – உம்மா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ந்தன் வார்த்தையால் புயல் காற்று ஓய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2026-09-05T22:57:45Z</dcterms:created>
  <dcterms:modified xsi:type="dcterms:W3CDTF">2026-09-05T22:57:45Z</dcterms:modified>
  <dc:title>துதிப் பாடல்கள் : 648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