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பார்வையால், திருந்தினார் பேது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பித்தாள் மரித்தாள் ஜெபத்தால் உயிர்த்தா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மிர்வாத ஐநேயா சுகமாகி நடந்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ீனின் வாயிலே காசு வந்த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ழுதையின் வாயிலே பேச்சு வந்த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ாலிபன் ஐதீகு தூக்கத்தால் விழுந்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ந்தும் எழுந்தான் பவுல் அன்று ஜெபித்த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காலூன்றி நில்லென்று கத்தினார் பவுல் அ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டவன் நடந்தான் லிஸ்திரா நகர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நாமத்தில் எல்லாம் கூ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் கூ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முகத்தில் எல்லாம் கூ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் கூ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டாதது ஒன்றுமில்லையே – உம்ம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ால் கூடும் எல்லாம் கூ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டாதது ஒன்றுமில்லையே – உம்மா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ந்தன் வார்த்தையால் புயல் காற்று ஓய்ந்த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2026-07-09T07:17:01Z</dcterms:created>
  <dcterms:modified xsi:type="dcterms:W3CDTF">2026-07-09T07:17:01Z</dcterms:modified>
  <dc:title>துதிப் பாடல்கள் : 648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