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79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ேள்! ஜென்மித்த ராயர்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ில் துத்தியம் ஏறுத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ானோர் போற்றும் கிறிஸ்துவ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லோகம் ஆளும் நாதர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ற்ற காலம் தோன்றினீ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னியிடம் பிறந்த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க நர தெய்வம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ள் அவதாரம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, இம்மானுவேல், அன்ப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ில் வந்தீர் மாந்தனாய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ேள்! ஜென்மித்த ராயர்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ேள்! ஜென்மித்த ராயர்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ில் துத்தியம் ஏறுத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ாழ்க, சாந்த பிரபுவ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க, நீதி சூரியன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பராக வந்தவ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ளி, ஜீவன் தந்தவ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ை வெறுத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ழைக் கோலம் எடுத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வை வெல்லப் பிறந்தீ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ு ஜென்மம் அளித்த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ில் துத்தியம் ஏறுதே;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ேள்! ஜென்மித்த ராயர்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ில் துத்தியம் ஏறுத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பாவ நாசக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ாதான காரண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ோர் யாரும் எழு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ோர்போல் கெம்பீர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த்லெகேமில் கூடுங்கள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ன்ம செய்தி கூறுங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2026-09-15T14:13:52Z</dcterms:created>
  <dcterms:modified xsi:type="dcterms:W3CDTF">2026-09-15T14:13:52Z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