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9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ள்! ஜென்மித்த ராயர்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் துத்தியம் ஏறுத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னோர் போற்றும் கிறிஸ்து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ோகம் ஆளும் நாத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 காலம் தோன்றின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னியிடம் பிறந்த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க நர தெய்வம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அவதாரம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, இம்மானுவேல், அன்ப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ல் வந்தீர் மாந்தன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ேள்! ஜென்மித்த ராயர்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ள்! ஜென்மித்த ராயர்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் துத்தியம் ஏறுத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ழ்க, சாந்த பிரபுவ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க, நீதி சூரியன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ாக வந்தவ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, ஜீவன் தந்தவ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ை வெறு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க் கோலம் எடு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ை வெல்லப் பிறந்த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 ஜென்மம் அளித்த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் துத்தியம் ஏறுதே;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ள்! ஜென்மித்த ராயர்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் துத்தியம் ஏறுத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பாவ நாசக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 காரண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ோர் யாரும் எழ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ோர்போல் கெம்பீர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த்லெகேமில் கூடுங்கள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ன்ம செய்தி கூற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2026-07-30T17:15:16Z</dcterms:created>
  <dcterms:modified xsi:type="dcterms:W3CDTF">2026-07-30T17:15:16Z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