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presProps" Target="presProps.xml"/>
  <Relationship Id="rId51" Type="http://schemas.openxmlformats.org/officeDocument/2006/relationships/viewProps" Target="viewProps.xml"/>
  <Relationship Id="rId5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ஜனங்கள் அவருடைய போதகத்தைக்குறித்து ஆச்சரியப்பட்ட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ங்கள் குற்றவாளிகளென்று தீர்க்கப்படாதபடிக்கு மற்றவர்களைக் குற்றவாளிகளென்று தீர்க்காதிருங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ஏனெனில், நீங்கள் மற்றவர்களைத் தீர்க்கிற தீர்ப்பின்படியே நீங்களும் தீர்க்கப்படுவீர்கள்; நீங்கள் மற்றவர்களுக்கு அளக்கிற அளவின்படியே உங்களுக்கும் அளக்கப்பட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ஏனெனில், நீங்கள் மற்றவர்களைத் தீர்க்கிற தீர்ப்பின்படியே நீங்களும் தீர்க்கப்படுவீர்கள்; நீங்கள் மற்றவர்களுக்கு அளக்கிற அளவின்படியே உங்களுக்கும் அளக்கப்பட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 உன் கண்ணிலிருக்கிற உத்திரத்தை உணராமல், உன் சகோதரன் கண்ணிலிருக்கிற துரும்பைப் பார்க்கிறதென்ன?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தோ உன் கண்ணில் உத்திரம் இருக்கையில் உன் சகோதரனை நோக்கி நான் உன் கண்ணிலிருக்கிற துரும்பை எடுத்துப்போடட்டும் என்று நீ சொல்வதெப்படி?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தோ உன் கண்ணில் உத்திரம் இருக்கையில் உன் சகோதரனை நோக்கி நான் உன் கண்ணிலிருக்கிற துரும்பை எடுத்துப்போடட்டும் என்று நீ சொல்வதெப்படி?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ாயக்காரனே! முன்பு உன் கண்ணிலிருக்கிற உத்திரத்தை எடுத்துப்போடு; பின்பு உன் சகோதரன் கண்ணிலிருக்கிற துரும்பை எடுத்துப்போட வகைபார்ப்பாய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ாயக்காரனே! முன்பு உன் கண்ணிலிருக்கிற உத்திரத்தை எடுத்துப்போடு; பின்பு உன் சகோதரன் கண்ணிலிருக்கிற துரும்பை எடுத்துப்போட வகைபார்ப்பாய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ரிசுத்தமானதை நாய்களுக்குக் கொடாதேயுங்கள்; உங்கள் முத்துகளைப் பன்றிகள்முன் போடாதேயுங்கள்; போட்டால் தங்கள் கால்களால் அவைகளை மிதித்து, திரும்பிக்கொண்டு உங்களைப் பீறிப்போட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கையால், நான் சொல்லிய இந்த வார்த்தைகளைக் கேட்டு, இவைகளின்படி செய்கிறவன் எவனோ, அவனைக் கன்மலையின்மேல் தன் வீட்டைக் கட்டின புத்தியுள்ள மனுஷனுக்கு ஒப்பிடுவ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ரிசுத்தமானதை நாய்களுக்குக் கொடாதேயுங்கள்; உங்கள் முத்துகளைப் பன்றிகள்முன் போடாதேயுங்கள்; போட்டால் தங்கள் கால்களால் அவைகளை மிதித்து, திரும்பிக்கொண்டு உங்களைப் பீறிப்போட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ேளுங்கள், அப்பொழுது உங்களுக்குக் கொடுக்கப்படும்; தேடுங்கள், அப்பொழுது கண்டடைவீர்கள்; தட்டுங்கள் அப்பொழுது உங்களுக்குத் திறக்கப்பட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ேளுங்கள், அப்பொழுது உங்களுக்குக் கொடுக்கப்படும்; தேடுங்கள், அப்பொழுது கண்டடைவீர்கள்; தட்டுங்கள் அப்பொழுது உங்களுக்குத் திறக்கப்பட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ஏனென்றால், கேட்கிற எவனும் பெற்றுக்கொள்ளுகிறான்; தேடுகிறவன் கண்டடைகிறான்; தட்டுகிறவனுக்குத் திறக்கப்பட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ங்களில் எந்த மனுஷனானாலும் தன்னிடத்தில் அப்பத்தைக்கேட்கிற தன் மகனுக்குக் கல்லைக் கொடுப்பானா?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ீனைக்கேட்டால் அவனுக்குப் பாம்பைக்கொடுப்பானா?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ையால், பொல்லாதவர்களாகிய நீங்கள் உங்கள் பிள்ளைகளுக்கு நல்ல ஈவுகளைக் கொடுக்க அறிந்திருக்கும்போது, பரலோகத்திலிருக்கிற உங்கள் பிதா தம்மிடத்தில் வேண்டிக்கொள்ளுகிறவர்களுக்கு நன்மையானவைகளைக் கொடுப்பது அதிக நிச்சயம் அல்லவா?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ையால், பொல்லாதவர்களாகிய நீங்கள் உங்கள் பிள்ளைகளுக்கு நல்ல ஈவுகளைக் கொடுக்க அறிந்திருக்கும்போது, பரலோகத்திலிருக்கிற உங்கள் பிதா தம்மிடத்தில் வேண்டிக்கொள்ளுகிறவர்களுக்கு நன்மையானவைகளைக் கொடுப்பது அதிக நிச்சயம் அல்லவா?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தலால், மனுஷர் உங்களுக்கு எவைகளைச்செய்ய விரும்புகிறீர்களோ, அவைகளை நீங்களும் அவர்களுக்குச் செய்யுங்கள்; இதுவே நியாயப்பிரமாணமும் தீர்க்கதரிசனங்களுமா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தலால், மனுஷர் உங்களுக்கு எவைகளைச்செய்ய விரும்புகிறீர்களோ, அவைகளை நீங்களும் அவர்களுக்குச் செய்யுங்கள்; இதுவே நியாயப்பிரமாணமும் தீர்க்கதரிசனங்களுமா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கையால், நான் சொல்லிய இந்த வார்த்தைகளைக் கேட்டு, இவைகளின்படி செய்கிறவன் எவனோ, அவனைக் கன்மலையின்மேல் தன் வீட்டைக் கட்டின புத்தியுள்ள மனுஷனுக்கு ஒப்பிடுவ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டுக்கமான வாசல் வழியாய் உட்பிரவேசியுங்கள்; கேட்டுக்குப் போகிற வாசல் விரிவும், வழி விசாலமுமாயிருக்கிறது; அதின் வழியாய்ப் பிரவேசிக்கிறவர்கள் அநேக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டுக்கமான வாசல் வழியாய் உட்பிரவேசியுங்கள்; கேட்டுக்குப் போகிற வாசல் விரிவும், வழி விசாலமுமாயிருக்கிறது; அதின் வழியாய்ப் பிரவேசிக்கிறவர்கள் அநேக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ஜீவனுக்குப் போகிற வாசல் இடுக்கமும், வழி நெருக்கமுமாயிருக்கிறது; அதைக் கண்டுபிடிக்கிறவர்கள் சில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ள்ளத்தீர்க்கதரிசிகளுக்கு எச்சரிக்கையாயிருங்கள்; அவர்கள் ஆட்டுத்தோலைப் போர்த்துக்கொண்டு உங்களிடத்தில் வருவார்கள்; உள்ளத்திலோ அவர்கள் பட்சிக்கிற ஓநாய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ள்ளத்தீர்க்கதரிசிகளுக்கு எச்சரிக்கையாயிருங்கள்; அவர்கள் ஆட்டுத்தோலைப் போர்த்துக்கொண்டு உங்களிடத்தில் வருவார்கள்; உள்ளத்திலோ அவர்கள் பட்சிக்கிற ஓநாய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ுடைய கனிகளினாலே அவர்களை அறிவீர்கள்; முட்செடிகளில் திராட்சப்பழங்களையும், முட்பூண்டுகளில் அத்திப்பழங்களையும் பறிக்கிறார்களா?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ுடைய கனிகளினாலே அவர்களை அறிவீர்கள்; முட்செடிகளில் திராட்சப்பழங்களையும், முட்பூண்டுகளில் அத்திப்பழங்களையும் பறிக்கிறார்களா?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டியே நல்ல மரமெல்லாம் நல்ல கனிகளைக் கொடுக்கும்; கெட்ட மரமோ கெட்ட கனிகளைக் கொடுக்க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ல்ல மரம் கெட்ட கனிகளைக் கொடுக்கமாட்டாது; கெட்ட மரம் நல்ல கனிகளைக் கொடுக்கமாட்டா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ல்ல கனி கொடாத மரமெல்லாம் வெட்டுண்டு அக்கினியிலே போடப்பட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ெருமழை சொரிந்து, பெருவெள்ளம் வந்து, காற்று அடித்து, அந்த வீட்டின்மேல் மோதியும் அது விழவில்லை; ஏனென்றால் அது கன்மலையின்மேல் அஸ்திபாரம் போடப்பட்டிருந்த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தலால், அவர்களுடைய கனிகளினாலே அவர்களை அறிவீ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ரலோகத்திலிருக்கிற என் பிதாவின் சித்தத்தின்படி செய்கிறவனே பரலோகராஜ்யத்தில் பிரவேசிப்பானேயல்லாமல், என்னை நோக்கிக் கர்த்தாவே! கர்த்தாவே! என்று சொல்லுகிறவன் அதில் பிரவேசிப்பதில்லை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ரலோகத்திலிருக்கிற என் பிதாவின் சித்தத்தின்படி செய்கிறவனே பரலோகராஜ்யத்தில் பிரவேசிப்பானேயல்லாமல், என்னை நோக்கிக் கர்த்தாவே! கர்த்தாவே! என்று சொல்லுகிறவன் அதில் பிரவேசிப்பதில்லை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ந்நாளில் அநேகர் என்னை நோக்கி: கர்த்தாவே! கர்த்தாவே! உமது நாமத்தினாலே தீர்க்கதரிசனம் உரைத்தோம் அல்லவா? உமது நாமத்தினாலே பிசாசுகளைத் துரத்தினோம் அல்லவா? என்ப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ந்நாளில் அநேகர் என்னை நோக்கி: கர்த்தாவே! கர்த்தாவே! உமது நாமத்தினாலே தீர்க்கதரிசனம் உரைத்தோம் அல்லவா? உமது நாமத்தினாலே பிசாசுகளைத் துரத்தினோம் அல்லவா? என்ப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ந்நாளில் அநேகர் என்னை நோக்கி: கர்த்தாவே! கர்த்தாவே! உமது நாமத்தினாலே தீர்க்கதரிசனம் உரைத்தோம் அல்லவா? உமது நாமத்தினாலே பிசாசுகளைத் துரத்தினோம் அல்லவா? என்ப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, நான் ஒருக்காலும் உங்களை அறியவில்லை. அக்கிரமச் செய்கைக்காரரே, என்னைவிட்டு அகன்று போங்கள் என்று அவர்களுக்குச் சொல்லுவே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, நான் ஒருக்காலும் உங்களை அறியவில்லை. அக்கிரமச் செய்கைக்காரரே, என்னைவிட்டு அகன்று போங்கள் என்று அவர்களுக்குச் சொல்லுவ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ெருமழை சொரிந்து, பெருவெள்ளம் வந்து, காற்று அடித்து, அந்த வீட்டின்மேல் மோதியும் அது விழவில்லை; ஏனென்றால் அது கன்மலையின்மேல் அஸ்திபாரம் போடப்பட்டிருந்த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ான் சொல்லிய இந்த வார்த்தைகளைக் கேட்டு, இவைகளின்படி செய்யாதிருக்கிறவன் எவனோ, அவன் தன் வீட்டை மணலின்மேல் கட்டின புத்தியில்லாத மனுஷனுக்கு ஒப்பிடப்படுவ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ெருமழை சொரிந்து, பெருவெள்ளம் வந்து, காற்று அடித்து, அந்த வீட்டின்மேல் மோதினபோது அது விழுந்தது; விழுந்து முழுவதும் அழிந்தது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ெருமழை சொரிந்து, பெருவெள்ளம் வந்து, காற்று அடித்து, அந்த வீட்டின்மேல் மோதினபோது அது விழுந்தது; விழுந்து முழுவதும் அழிந்தது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யேசு இந்த வார்த்தைகளைச் சொல்லி முடித்தபோது, அவர் வேதபாரகரைப்போல் போதியாமல், அதிகாரமுடையவராய் அவர்களுக்குப் போதித்தபடியால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7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അവരുടെ ശാസ്ത്രിമാരെപ്പോലെ അല്ല, അധികാരമുള്ളവനായിട്ടത്രേ അവൻ അവരോടു ഉപദേശിച്ച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“നിങ്ങൾ വിധിക്കപ്പെടാതിരിക്കേണ്ടതിന്നു വിധിക്ക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നിങ്ങൾ വിധിക്കുന്ന വിധിയാൽ നിങ്ങളെയും വിധിക്കും; നിങ്ങൾ അളക്കുന്ന അളവിനാൽ നിങ്ങൾക്കും അള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ിട്ട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എന്നാൽ സ്വന്തകണ്ണിലെ കോൽ ഓർക്കാതെ സഹോദരന്റെ കണ്ണിലെ കരടു നോക്കുന്നതു എന്ത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അല്ല, സ്വന്ത കണ്ണിൽ കോൽ ഇരിക്കെ നീ സഹോദരനോടു: നില്ലു, നിന്റെ കണ്ണിൽ നിന്നു കര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ടുത്തുകളയട്ടേ, എന്നു പറയുന്നതു എങ്ങനെ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കപട ഭക്തിക്കാരാ, മുമ്പെ സ്വന്തകണ്ണിൽനിന്നു കോൽ എടുത്തുകളക; പിന്നെ സഹോദരന്റെ കണ്ണിൽ കര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ടുത്തുകളവാൻ വെടിപ്പായി കാണ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വിശുദ്ധമായതു നായ്ക്കൾക്കു കൊടുക്കരുതു; നിങ്ങളുടെ മുത്തുകളെ പന്നികളുടെ മുമ്പിൽ ഇടുകയുമരുതു; അ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ആകയാൽ എന്റെ ഈ വചനങ്ങളെ കേട്ടു ചെയ്യുന്നവൻ ഒക്കെയും പാറമേൽ വീടു പണിത ബുദ്ധിയുള്ള മനുഷ്യനോ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ാൽകൊണ്ടു അവ ചവിട്ടുകയും തിരിഞ്ഞു നിങ്ങളെ ചീന്തിക്കളകയും ചെയ്‍വാൻ ഇടവര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യാചിപ്പിൻ എന്നാൽ നിങ്ങൾക്കു കിട്ടും; അന്വേഷിപ്പിൻ എന്നാൽ നിങ്ങൾ കണ്ടെത്തും; മുട്ടുവിൻ എന്ന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ൾക്കു തുറ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യാചിക്കുന്ന ഏവന്നും ലഭിക്കുന്നു; അന്വേഷിക്കുന്നവൻ കണ്ടെത്തുന്നു; മുട്ടുന്നവന്നു തുറ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മകൻ അപ്പം ചോദിച്ചാൽ അവന്നു കല്ലു കൊടുക്കുന്ന മനുഷ്യൻ നിങ്ങളിൽ ആരുള്ള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മീൻ ചോദിച്ചാൽ അവന്നു പാമ്പിനെ കൊടുക്കുമേ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അങ്ങനെ ദോഷികളായ നിങ്ങൾ നിങ്ങളുടെ മക്കൾക്കു നല്ല ദാനങ്ങളെ കൊടുപ്പാൻ അറിയുന്നു എങ്ക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്വർഗ്ഗസ്ഥനായ നിങ്ങളുടെ പിതാവു തന്നോടു യാചിക്കുന്നവർക്കു നന്മ എത്ര അധികം കൊടുക്കും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മനുഷ്യർ നിങ്ങൾക്കു ചെയ്യേണം എന്നു നിങ്ങൾ ഇച്ഛിക്കന്നതു ഒക്കെയും നിങ്ങൾ അവർക്കും ചെയ്‍വിൻ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്യായപ്രമാണവും പ്രവാചകന്മാരും ഇതു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ുല്യനാ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ഇടുക്കുവാതിലൂടെ അകത്തു കടപ്പിൻ; നാശത്തിലേക്കു പോകുന്ന വാതിൽ വീതിയുള്ളതും വഴി വിശാലവും അതിൽകൂട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ടക്കുന്നവർ അനേകരും ആ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ജീവങ്കലേക്കു പോകുന്ന വാതിൽ ഇടുക്കവും വഴി ഞെരുക്കവുമുള്ളതു; അതു കണ്ടെത്തുന്നവർ ചുരുക്കമത്ര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കള്ള പ്രവാചകന്മാരെ സൂക്ഷിച്ചുകൊൾവിൻ; അവർ ആടുകളുടെ വേഷം പൂണ്ടു നിങ്ങളുടെ അടുക്കൽ വരുന്നു; അകമെയേ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ടിച്ചുകീറുന്ന ചെന്നായ്ക്കൾ ആ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അവരുടെ ഫലങ്ങളാൽ നിങ്ങൾക്കു അവരെ തിരിച്ചറിയാം; മുള്ളുകളിൽനിന്നു മുന്തിരിപ്പഴ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ഞെരിഞ്ഞിലുകളിൽനിന്നു അത്തിപ്പഴവും പറിക്കുമാറുണ്ടേ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നല്ല വൃക്ഷം ഒക്കെയും നല്ല ഫലം കായ്ക്കുന്നു; ആകാത്ത വൃക്ഷമോ ആകാത്ത ഫലം കായ്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നല്ല വൃക്ഷത്തിന്നു ആകാത്ത ഫലവും ആകാത്ത വൃക്ഷത്തിന്നു നല്ല ഫലവും കായ്പ്പാൻ കഴി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നല്ല ഫലം കായ്ക്കാത്തവൃക്ഷം ഒക്കെയും വെട്ടി തീയിൽ ഇട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വന്മഴ ചൊരിഞ്ഞു നദികൾ പൊങ്ങി കാറ്റു അടിച്ചു ആ വീട്ടിന്മേൽ അലെച്ചു; അതു പാറമേൽ അടിസ്ഥാനമുള്ളതാകയ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ആകയാൽ അവരുടെ ഫലത്താൽ നിങ്ങൾ അവരെ തിരിച്ചറി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എന്നോടു കർത്താവേ, കർത്താവേ, എന്നു പറയുന്നവൻ ഏവനുമല്ല, സ്വർഗ്ഗസ്ഥനായ എന്റെ പിതാവിന്റെ ഇഷ്ട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യുന്നവൻ അത്രേ സ്വർഗ്ഗരാജ്യത്തിൽ കടക്കുന്ന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കർത്താവേ, കർത്താവേ, നിന്റെ നാമത്തിൽ ഞങ്ങൾ പ്രവചിക്കയും നിന്റെ നാമത്തിൽ ഭൂതങ്ങളെ പുറത്താക്കുക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റെ നാമത്തിൽ വളരെ വീര്യപ്രവൃത്തികൾ പ്രവർത്തിക്കയും ചെയ്തില്ലയോ എന്നു പലരും ആ നാളിൽ എന്നോ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അന്നു ഞാൻ അവരോടു: ഞാൻ ഒരു നാളും നിങ്ങളെ അറിഞ്ഞിട്ടില്ല; അധർമ്മം പ്രവർത്തിക്കുന്നവരേ, എന്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ട്ടു പോകുവിൻ എന്നു തീർത്തു പറ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ീണ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എന്റെ ഈ വചനങ്ങളെ കേട്ടു ചെയ്യാത്തവൻ ഒക്കെയും മണലിന്മേൽ വീടുപണിത മനുഷ്യനോടു തുല്യനാ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വന്മഴ ചൊരിഞ്ഞു നദികൾ പൊങ്ങി കാറ്റു അടിച്ചു ആ വീട്ടിന്മേൽ അലെച്ചു, അതു വീണു; അതിന്റെ വീഴ്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ലിയതായിരുന്നു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ഈ വചനങ്ങളെ യേശു പറഞ്ഞു തീർന്നപ്പോൾ പുരുഷാരം അവന്റെ ഉപദേശത്തിൽ വിസ്മയിച്ച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2026-09-07T02:51:52Z</dcterms:created>
  <dcterms:modified xsi:type="dcterms:W3CDTF">2026-09-07T02:51:52Z</dcterms:modified>
  <dc:title>മത്തായി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