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ரண்ட ஆஸ்தி உயர்ந்த கல்வ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ாக்குகள் மிக விருப்ப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ை நோக்கிப் பார்க்க எனக்க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ிய பெருமை யாவும் அற்பம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க் கிறிஸ்தேசு ராஜ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குருசே ஆசிக்க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ாம் வற்றா ஜீவநதிய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ங்க இரத்த ஊற்றில் ழூழ்கித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க் கிறிஸ்தேசு ராஜ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்மையடைந்து மேன்மையாகின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க் கிறிஸ்தேசு ராஜ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ென்னி, விலா, கை கால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ுததோ! துயரோட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ா, இதைப்போன்ற காட்ச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ிலுமே எங்கும் காண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க் கிறிஸ்தேசு ராஜ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ந்த விந்தை அன்புக் கீ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காணிக்கை ஈந்திட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அரும் பொருள் ஈடாகும்?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ுற்றிலும் உமக்களிக்கிற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க் கிறிஸ்தேசு ராஜ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ம் மிகும் இந்தப் பூவில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மேன்மைகள் எனக்கிருப்பினும்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க் கிறிஸ்தேசு ராஜ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ஞ் சிலுவை என் மேன்ம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2026-07-30T21:38:35Z</dcterms:created>
  <dcterms:modified xsi:type="dcterms:W3CDTF">2026-07-30T21:38:35Z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