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ராஜாவாகிறபோது பதினாறு வயதாயிருந்து, ஐம்பத்திரண்டு வருஷம் எருசலேமிலே அரசாண்டான்; எருசலேம் நகரத்தாளான அவன் தாயின் பேர் எக்கோலிய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ராஜாவாகிறபோது பதினாறு வயதாயிருந்து, ஐம்பத்திரண்டு வருஷம் எருசலேமிலே அரசாண்டான்; எருசலேம் நகரத்தாளான அவன் தாயின் பேர் எக்கோலிய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க்காவின் மற்ற வர்த்தமானங்களும், அவன் செய்தவை யாவ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க்காவின் மற்ற வர்த்தமானங்களும், அவன் செய்தவை யாவ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ின் ராஜாவாகிய ரெமலியாவின் குமாரன் பெக்காவின் இரண்டாம் வருஷத்தில், யூதாவின் ராஜாவாகிய உசியாவின் குமாரன் யோதாம் ராஜாவ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ின் ராஜாவாகிய ரெமலியாவின் குமாரன் பெக்காவின் இரண்டாம் வருஷத்தில், யூதாவின் ராஜாவாகிய உசியாவின் குமாரன் யோதாம் ராஜாவா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ராஜாவாகிறபோது, இருபத்தைந்து வயதாயிருந்து, எருசலேமிலே பதினாறுவருஷம் அரசாண்டான்; சாதோக்கின் குமாரத்தியாகிய அவன் தாயின் பேர் எருச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ராஜாவாகிறபோது, இருபத்தைந்து வயதாயிருந்து, எருசலேமிலே பதினாறுவருஷம் அரசாண்டான்; சாதோக்கின் குமாரத்தியாகிய அவன் தாயின் பேர் எருச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கர்த்தரின் பார்வைக்குச் செம்மையானதைச் செய்தான்; தன் தகப்பனாகிய உசியா செய்தபடியெல்லாம் செய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ேடைகள்மாத்திரம் அகற்றப்படவில்லை; ஜனங்கள் இன்னும் மேடைகளின்மேல் பலியிட்டுத் தூபங்காட்டி வந்தார்கள்; இவன் கர்த்தருடைய ஆலயத்தின் உயர்ந்த வாசலைக் கட்ட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ின் பார்வைக்கு பொல்லாப்பானதைச் செய்தான்; இஸ்ரவேலைப் பாவஞ்செய்யப்பண்ணின நேபாத்தின் குமாரனாகிய யெரொபெயாமின் பாவங்களை அவன் விட்டு விலக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ேடைகள்மாத்திரம் அகற்றப்படவில்லை; ஜனங்கள் இன்னும் மேடைகளின்மேல் பலியிட்டுத் தூபங்காட்டி வந்தார்கள்; இவன் கர்த்தருடைய ஆலயத்தின் உயர்ந்த வாசலைக் கட்ட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தன் தகப்பனாகிய அமத்சியா செய்தபடியெல்லாம் கர்த்தரின் பார்வைக்குச் செம்மையானதைச் செய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டைகள் மாத்திரம் அகற்றப்படவில்லை; ஜனங்கள் இன்னும் மேடைகள் மேல் பலியிட்டுத் தூபங்காட்டிவ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டைகள் மாத்திரம் அகற்றப்படவில்லை; ஜனங்கள் இன்னும் மேடைகள் மேல் பலியிட்டுத் தூபங்காட்டிவ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இந்த ராஜாவை வாதித்ததினால், அவன் தன் மரணநாள்மட்டும் குஷ்டரோகியாயிருந்து, தனித்து ஒரு வீட்டிலே வாசம்பண்ணினான்; ராஜாவின் குமாரனாகிய யோதாம் அரமனை விசாரிப்புக்காரனாயிருந்து, தேசத்தின் ஜனங்களை நியாயம் விசார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இந்த ராஜாவை வாதித்ததினால், அவன் தன் மரணநாள்மட்டும் குஷ்டரோகியாயிருந்து, தனித்து ஒரு வீட்டிலே வாசம்பண்ணினான்; ராஜாவின் குமாரனாகிய யோதாம் அரமனை விசாரிப்புக்காரனாயிருந்து, தேசத்தின் ஜனங்களை நியாயம் விசார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இந்த ராஜாவை வாதித்ததினால், அவன் தன் மரணநாள்மட்டும் குஷ்டரோகியாயிருந்து, தனித்து ஒரு வீட்டிலே வாசம்பண்ணினான்; ராஜாவின் குமாரனாகிய யோதாம் அரமனை விசாரிப்புக்காரனாயிருந்து, தேசத்தின் ஜனங்களை நியாயம் விசார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சரியாவின் மற்ற வர்த்தமானங்களும், அவன் செய்தவை யாவ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தாமின் மற்ற வர்த்தமானங்களும், அவன் செய்தவை யாவ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ரியா தன் பிதாக்களோடே நித்திரையடைந்தபின், அவனைத் தாவீதின் நகரத்திலே அவன் பிதாக்களண்டையிலே அடக்கம்பண்ணினார்கள்; அவன் குமாரனாகிய யோதாம் அவன் ஸ்தானத்தில் ராஜாவா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ின் பார்வைக்கு பொல்லாப்பானதைச் செய்தான்; இஸ்ரவேலைப் பாவஞ்செய்யப்பண்ணின நேபாத்தின் குமாரனாகிய யெரொபெயாமின் பாவங்களை அவன் விட்டு விலக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நாட்களிலே கர்த்தர் சீரியாவின் ராஜாவாகிய ரேத்சீனையும், ரெமலியாவின் குமாரனாகிய பெக்காவையும் யூதாவுக்கு விரோதமாக அனுப்பத்தொடங்க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நாட்களிலே கர்த்தர் சீரியாவின் ராஜாவாகிய ரேத்சீனையும், ரெமலியாவின் குமாரனாகிய பெக்காவையும் யூதாவுக்கு விரோதமாக அனுப்பத்தொடங்க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ின் ராஜாவாகிய அசரியாவின் முப்பத்தெட்டாம் வருஷத்திலே யெரொபெயாமின் குமாரனாகிய சகரியா இஸ்ரவேலின்மேல் சமாரியாவிலே ஆறுமாதம் ராஜ்யபாரம்பண்ண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ின் ராஜாவாகிய அசரியாவின் முப்பத்தெட்டாம் வருஷத்திலே யெரொபெயாமின் குமாரனாகிய சகரியா இஸ்ரவேலின்மேல் சமாரியாவிலே ஆறுமாதம் ராஜ்யபாரம்பண்ண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ோதாம் தன் பிதாக்களோடே நித்திரையடைந்தபின், தன் தகப்பனாகிய தாவீதின் பட்டணத்திலே தன் பிதாக்களண்டையில் அடக்கம்பண்ணப்பட்டான்; அவன் குமாரனாகிய ஆகாஸ் அவன் ஸ்தானத்தில் ராஜாவா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ோதாம் தன் பிதாக்களோடே நித்திரையடைந்தபின், தன் தகப்பனாகிய தாவீதின் பட்டணத்திலே தன் பிதாக்களண்டையில் அடக்கம்பண்ணப்பட்டான்; அவன் குமாரனாகிய ஆகாஸ் அவன் ஸ்தானத்தில் ராஜாவா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பிதாக்கள் செய்ததுபோல, கர்த்தரின் பார்வைக்குப் பொல்லாப்பானதைச் செய்தான்; இஸ்ரவேலைப் பாவஞ்செய்யப்பண்ணின நேபாத்தின் குமாரனாகிய யெரொபெயாமின் பாவங்களை அவன் விட்டு விலக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பிதாக்கள் செய்ததுபோல, கர்த்தரின் பார்வைக்குப் பொல்லாப்பானதைச் செய்தான்; இஸ்ரவேலைப் பாவஞ்செய்யப்பண்ணின நேபாத்தின் குமாரனாகிய யெரொபெயாமின் பாவங்களை அவன் விட்டு விலக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பேசின் குமாரனாகிய சல்லூம் அவனுக்கு விரோதமாகக் கட்டுப்பாடுபண்ணி, ஜனத்தின் முன்பாக அவனை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பேசின் குமாரனாகிய சல்லூம் அவனுக்கு விரோதமாகக் கட்டுப்பாடுபண்ணி, ஜனத்தின் முன்பாக அவனை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ின் ராஜாவாகிய பெக்காவின் நாட்களில் அசீரியாவின் ராஜாவாகிய திகிலாத்பிலேசர் வந்து, ஈயோனையும், பெத்மாக்கா என்னும் ஆபேலையும், யனோவாகையும், கேதேசையும், ஆத்சோரையும், கீலேயாத்தையும், கலிலேயாவாகிய நப்தலி தேசமனைத்தையும் பிடித்து, குடிகளைச் சிறையாக அசீரியாவுக்குக் கொண்டுபோ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ரியாவின் மற்ற வர்த்தமானங்கள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கரியாவின் மற்ற வர்த்தமானங்கள்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குமாரர் நாலாம் தலைமுறைமட்டும் இஸ்ரவேலுடைய சிங்காசனத்தின் மேல் வீற்றிருப்பார்கள் என்று கர்த்தர் யெகூவோடே சொன்ன வார்த்தை இதுதான்; அப்படியே ஆ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குமாரர் நாலாம் தலைமுறைமட்டும் இஸ்ரவேலுடைய சிங்காசனத்தின் மேல் வீற்றிருப்பார்கள் என்று கர்த்தர் யெகூவோடே சொன்ன வார்த்தை இதுதான்; அப்படியே ஆ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ூதாவின் ராஜாவாகிய உசியாவின் முப்பத்தொன்பதாம் வருஷத்தில் யாபேசின் குமாரனாகிய சல்லூம் ராஜாவாகி, சமாரியாவில் ஒரு மாதம் அரசாண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ூதாவின் ராஜாவாகிய உசியாவின் முப்பத்தொன்பதாம் வருஷத்தில் யாபேசின் குமாரனாகிய சல்லூம் ராஜாவாகி, சமாரியாவில் ஒரு மாதம் அரசாண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தியின் குமாரனாகிய மெனாகேம் திர்சாவிலிருந்து சமாரியாவுக்கு வந்து, யாபேசின் குமாரனாகிய சல்லூமைச் சமாரியாவிலே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ாதியின் குமாரனாகிய மெனாகேம் திர்சாவிலிருந்து சமாரியாவுக்கு வந்து, யாபேசின் குமாரனாகிய சல்லூமைச் சமாரியாவிலே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ல்லூமின் மற்ற வர்த்தமானங்களும், அவன் செய்த கட்டுப்பாட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ல்லூமின் மற்ற வர்த்தமானங்களும், அவன் செய்த கட்டுப்பாட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ின் ராஜாவாகிய பெக்காவின் நாட்களில் அசீரியாவின் ராஜாவாகிய திகிலாத்பிலேசர் வந்து, ஈயோனையும், பெத்மாக்கா என்னும் ஆபேலையும், யனோவாகையும், கேதேசையும், ஆத்சோரையும், கீலேயாத்தையும், கலிலேயாவாகிய நப்தலி தேசமனைத்தையும் பிடித்து, குடிகளைச் சிறையாக அசீரியாவுக்குக் கொண்டுபோ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ெனாகேம் திப்சா பட்டணத்தையும், அதிலுள்ள யாவையும், திர்சாதொடங்கி அதின் எல்லைகளையும் முறிய அடித்தான்; அவர்கள் தனக்கு வாசலைத் திறக்கவில்லை என்று அவர்களை வெட்டி, அவர்களுடைய கர்ப்பவதிகளையெல்லாம் கீறிப்போ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ெனாகேம் திப்சா பட்டணத்தையும், அதிலுள்ள யாவையும், திர்சாதொடங்கி அதின் எல்லைகளையும் முறிய அடித்தான்; அவர்கள் தனக்கு வாசலைத் திறக்கவில்லை என்று அவர்களை வெட்டி, அவர்களுடைய கர்ப்பவதிகளையெல்லாம் கீறிப்போ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ெனாகேம் திப்சா பட்டணத்தையும், அதிலுள்ள யாவையும், திர்சாதொடங்கி அதின் எல்லைகளையும் முறிய அடித்தான்; அவர்கள் தனக்கு வாசலைத் திறக்கவில்லை என்று அவர்களை வெட்டி, அவர்களுடைய கர்ப்பவதிகளையெல்லாம் கீறிப்போ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தாவின் ராஜாவாகிய அசரியாவின் முப்பத்தொன்பதாம் வருஷத்தில், காதியின் குமாரனாகிய மெனாகேம் இஸ்ரவேல்மேல் ராஜாவாகி சமாரியாவிலே பத்துவருஷம் ராஜ்யபாரம்பண்ணி, அவன் தன் நாட்களிலெல்லாம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தாவின் ராஜாவாகிய அசரியாவின் முப்பத்தொன்பதாம் வருஷத்தில், காதியின் குமாரனாகிய மெனாகேம் இஸ்ரவேல்மேல் ராஜாவாகி சமாரியாவிலே பத்துவருஷம் ராஜ்யபாரம்பண்ணி, அவன் தன் நாட்களிலெல்லாம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ைப் பாவஞ்செய்யப்பண்ணின நேபாத்தின் குமாரனாகிய யெரொபெயாமின் பாவங்களை விட்டு விலகாதிருந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ரவேலைப் பாவஞ்செய்யப்பண்ணின நேபாத்தின் குமாரனாகிய யெரொபெயாமின் பாவங்களை விட்டு விலகாத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சீரியாவின் ராஜாவாகிய பூல், தேசத்திற்கு விரோதமாய் வந்தான்; அப்பொழுது மெனாகேம் பூலின் உதவியினால் ராஜ்யபாரத்தை தன் கையில் பலப்படுத்தும்பொருட்டு, அவனுக்கு ஆயிரம் தாலந்து வெள்ளி கொடு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சீரியாவின் ராஜாவாகிய பூல், தேசத்திற்கு விரோதமாய் வந்தான்; அப்பொழுது மெனாகேம் பூலின் உதவியினால் ராஜ்யபாரத்தை தன் கையில் பலப்படுத்தும்பொருட்டு, அவனுக்கு ஆயிரம் தாலந்து வெள்ளி கொடு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ப் பணத்தை அசீரியாவின் ராஜாவுக்குக் கொடுக்கும்படி, மெனாகேம் இஸ்ரவேலில் பலத்த ஐசுவரியவான்களிடத்தில் ஆள் ஒன்றிற்கு ஐம்பது வெள்ளிச் சேக்கல் தண்டினான்; அப்படியே அசீரியாவின் ராஜா தேசத்திலே நிற்காமல் திரும்பிப்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ஸ்ரவேலின் ராஜாவாகிய பெக்காவின் நாட்களில் அசீரியாவின் ராஜாவாகிய திகிலாத்பிலேசர் வந்து, ஈயோனையும், பெத்மாக்கா என்னும் ஆபேலையும், யனோவாகையும், கேதேசையும், ஆத்சோரையும், கீலேயாத்தையும், கலிலேயாவாகிய நப்தலி தேசமனைத்தையும் பிடித்து, குடிகளைச் சிறையாக அசீரியாவுக்குக் கொண்டுபோ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ப் பணத்தை அசீரியாவின் ராஜாவுக்குக் கொடுக்கும்படி, மெனாகேம் இஸ்ரவேலில் பலத்த ஐசுவரியவான்களிடத்தில் ஆள் ஒன்றிற்கு ஐம்பது வெள்ளிச் சேக்கல் தண்டினான்; அப்படியே அசீரியாவின் ராஜா தேசத்திலே நிற்காமல் திரும்பிப்போ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ெனாகேமின் மற்ற வர்த்தமானங்களும், அவன் செய்தவை யாவ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ெனாகேமின் மற்ற வர்த்தமானங்களும், அவன் செய்தவை யாவ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ெனாகேம் தன் பிதாக்களோடு நித்திரையடைந்தபின், அவன் குமாரனாகிய பெக்காகியா அவன் ஸ்தானத்தில் ராஜாவா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ெனாகேம் தன் பிதாக்களோடு நித்திரையடைந்தபின், அவன் குமாரனாகிய பெக்காகியா அவன் ஸ்தானத்தில் ராஜாவா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ூதாவின் ராஜாவாகிய அசரியாவின் ஐம்பதாம் வருஷத்தில், மெனாகேமின் குமாரனாகிய பெக்காகியா இஸ்ரவேலின் மேல் ராஜாவாகி சமாரியாவிலே இரண்டு வருஷம் ராஜ்யபாரம்பண்ணி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ூதாவின் ராஜாவாகிய அசரியாவின் ஐம்பதாம் வருஷத்தில், மெனாகேமின் குமாரனாகிய பெக்காகியா இஸ்ரவேலின் மேல் ராஜாவாகி சமாரியாவிலே இரண்டு வருஷம் ராஜ்யபாரம்பண்ண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ின் பார்வைக்குப் பொல்லாப்பானதைச் செய்தான்; அவன் இஸ்ரவேலைப் பாவஞ்செய்யப்பண்ணின நேபாத்தின் குமாரனாகிய யெரொபெயாமின் பாவங்களை விட்டு விலகவ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ின் பார்வைக்குப் பொல்லாப்பானதைச் செய்தான்; அவன் இஸ்ரவேலைப் பாவஞ்செய்யப்பண்ணின நேபாத்தின் குமாரனாகிய யெரொபெயாமின் பாவங்களை விட்டு விலகவ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 ரெமலியாவின் குமாரனாகிய பெக்கா என்னும் அவனுடைய சேர்வைக்காரன் அவனுக்கு விரோதமாய்க் கட்டுப்பாடுபண்ணி, கீலேயாத் புத்திரரில் ஐம்பதுபேரைக் கூட்டிக்கொண்டு, அவனையும் அர்கோபையும் ஆசியேயையும்; ராஜாவின் வீடாகிய அரமனையிலே சமாரியாவில்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ின் ராஜாவாகிய யெரொபெயாமின் இருபத்தேழாம் வருஷத்தில், யூதாவின் ராஜாவாகிய அமத்சியாவின் குமாரன் அசரியா ராஜாவான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 ரெமலியாவின் குமாரனாகிய பெக்கா என்னும் அவனுடைய சேர்வைக்காரன் அவனுக்கு விரோதமாய்க் கட்டுப்பாடுபண்ணி, கீலேயாத் புத்திரரில் ஐம்பதுபேரைக் கூட்டிக்கொண்டு, அவனையும் அர்கோபையும் ஆசியேயையும்; ராஜாவின் வீடாகிய அரமனையிலே சமாரியாவில்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 ரெமலியாவின் குமாரனாகிய பெக்கா என்னும் அவனுடைய சேர்வைக்காரன் அவனுக்கு விரோதமாய்க் கட்டுப்பாடுபண்ணி, கீலேயாத் புத்திரரில் ஐம்பதுபேரைக் கூட்டிக்கொண்டு, அவனையும் அர்கோபையும் ஆசியேயையும்; ராஜாவின் வீடாகிய அரமனையிலே சமாரியாவில்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ெக்காகியாவின் மற்ற வர்த்தமானங்களும், அவன் செய்தவை யாவும், இஸ்ரவேல்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ூதாவின் ராஜாவாகிய அசரியாவின் ஐம்பத்திரண்டாம் வருஷத்தில், ரெமலியாவின் குமாரனாகிய பெக்கா இஸ்ரவேலின்மேல் ராஜாவாகி சமாரியாவிலே இருபதுவருஷம் ராஜ்யபாரம்பண்ண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ூதாவின் ராஜாவாகிய அசரியாவின் ஐம்பத்திரண்டாம் வருஷத்தில், ரெமலியாவின் குமாரனாகிய பெக்கா இஸ்ரவேலின்மேல் ராஜாவாகி சமாரியாவிலே இருபதுவருஷம் ராஜ்யபாரம்பண்ண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ஏலாவின் குமாரனாகிய ஓசெயா ரெமலியாவின் குமாரனாகிய பெக்காவுக்கு விரோதமாய் கட்டுப்பாடுபண்ணி, அவனை உசியாவின் குமாரனாகிய யோதாமை இருபதாம் வருஷத்தில்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ஏலாவின் குமாரனாகிய ஓசெயா ரெமலியாவின் குமாரனாகிய பெக்காவுக்கு விரோதமாய் கட்டுப்பாடுபண்ணி, அவனை உசியாவின் குமாரனாகிய யோதாமை இருபதாம் வருஷத்தில் வெட்டிக் கொன்றுபோட்டு, அவன் ஸ்தானத்தில் ராஜாவா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2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ગાદીએ આવ્યો ત્યારે તેની ઉંમર 16 વર્ષની હતી. તેણે 52 વર્ષ યરૂશાલેમમાં રાજ કર્યું, તેની માત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યખોલ્યા હતું, અને તેનું વતન યરૂશાલેમ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ેકાહનાઁ શાસનનાં બાકીનાઁ બનાવો અને બીજાં કાર્યો ઇસ્રાએલના રાજાઓનાઁ ઇતિહાસ નામક પુસ્તક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ઇસ્રાએલના રાજા રમાલ્યાના પુત્ર પેકાહના શાસનના બીજા વર્ષ દરમ્યાન ઉઝિઝયાનો પુત્ર યોથામ યહૂદ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ા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ે જ્યારે ગાદીએ આવ્યો ત્યારે તેની ઉંમર 25 વર્ષની હતી. તેણે યરૂશાલેમ પર 16 વર્ષ શાસન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દોકની પુત્રી યરૂશા, તેની માતા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ેણે પોતાના પિતા ઉઝિઝયાની જેમ યહોવાની દ્રષ્ટિએ યોગ્ય ગણાય તેવું આચરણ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રંતુ અગત્યની જગ્યાના થાનકોને હજી દૂર કરવામાં આવ્યાં નહોતાં, અને લોકો હજી ત્યાં બલિદાનો અ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ણે યહોવાની દૃષ્ટિએ અયોગ્ય ગણાય તેવું આચરણ કર્યું. નબાટના પુત્ર યરોબઆમે ઇસ્રાએલીઓ પાસ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ં હતાં અને ધૂપ બાળતા હતાં. (તે એ વ્યકિત હતો જેણે યહોવાના મંદિરનો ઉપરનો દરવાજો બંધાવ્યો હતો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ણે પોતાના પિતા અમાસ્યાની જેમ યહોવાની દૃષ્ટિએ યોગ્ય ગણાય તેવું આચરણ કર્યું. તે ભલો રાજા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હત્વના ઉચ્ચસ્થાનોનો નાશ કર્યો નહિ, લોકોએ ત્યાં બલિદાનો આપવાનું અને ધૂપસળી પેટાવવાનું ચાલ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એ તેને રકતપિત્તનો રોગી બનાવ્યો, અને મરતાં સુધી તે રોગથી પીડાતો રહ્યો. તેથી તેને બધા કાર્યો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કત કરવામાં આવ્યો અને તે પોતાના ઘરમાં એકલો રહેતો હતો, તેનો પુત્ર યોથામે મહેલનો કબજો લઇને દેશન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શાસન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વે અઝાર્યાનાં શાસનના બીજા બનાવો, યહૂદાના રાજાઓનાઁ ઇતિહાસ નામક પુસ્તકમાં 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ોથામનાઁ શાસન દરમ્યાન બનેલા બાકીનાઁ બનાવો, યહૂદાના રાજાઓના ઇતિહાસ નામક પુસ્તકમાં 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 મૃત્યુ પામ્યો અને તેને દાઉદના નગરમાં દફનાવવામાં આવ્યો, તેના પછી તેનો પુત્ર યોથામ રાજા બન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કમોર્ કરાવ્યાં હતાં તે કરવાનું તેણે ચાલું રાખ્યું. તેણે તે વસ્તુઓ છોડ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એ સમય દરમ્યાન યહોવાએ અરામના રાજા રસીનને અને રમાલ્યાના પુત્ર પેકાહને યહૂદા પર ચડાઈ કરવા મોકલ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ડ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ૂદાના રાજા અઝાર્યાના રાજયના 38 માં વષેર્ યરોબઆમનો પુત્ર ઝખાર્યા સમરૂનમાં ઇસ્રાએલનો રાજા થ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ણે 6 મહિના રાજ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પછી યોથામ મૃત્યુ પામ્યો, અને દાઉદના નગરમાં તેને દફનાવવામાં આવ્યો. તેના પછી તેનો પુત્ર આહાઝ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ણે તેના પિતૃઓની જેમ યહોવાની દ્રષ્ટિએ અયોગ્ય ગણાય એવું આચરણ કર્યુ, તેણે નબાટના પુત્ર યરોબઆ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ીઓ પાસે જે પાપકમોર્ કરાવ્યાં હતાં તે પાપકમોર્ છોડયા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ાબેશના પુત્ર શાલ્લૂમે તેની વિરૂદ્ધ કાવતરું કર્યું. ઇબ્લામ ખાતે તેને મારી નાખ્યો અને તેના પછ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ે ગાદીએ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ઇસ્રાએલના રાજા પેકાહના શાસન દરમ્યાન આશ્શૂરનો રાજા તિગ્લાથે-પિલેસેરથી ચઢી આવીને ઇયોન, આબ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ઝખાર્યાના શાસનનાં બીજા બનાવો અને તેના વિજયો ઇસ્રાએલનાઁ રાજાઓનાઁ ઇતિહાસ નામક પુસ્તકમાં લખાયેલા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મ, યહોવાએ યેહૂને જે કહ્યું હતું તે સાચું પડયું કે, “ચાર પેઢી સુધી તારા વંશજો ઇસ્રાએલની ગાદી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સશે.” અને એમ જ થ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ઇસ્રાએલના નવા રાજાનું નામ શાલ્લૂમ હતું, તેના પિતાનું નામ યાબેશ હતું. તેણે સમરૂનમાં એક માસ રા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ં. એ રાજા થયો ત્યારે યહૂદામાં ઉઝિઝયા રાજા છેલ્લા 39 વર્ષથી રાજ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રબાદ ગાદીના પુત્ર મનાહેમ તિર્સાહથી જઈને સમરૂનમાં પ્રવેશ કરી શાલ્લૂમને મારી નાખ્યો,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પોતે ગાદીએ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રાજા શાલ્લૂમ અને તેણે કરેલાં કૃત્યો, તેના વર્ણનો ઇસ્રાએલના રાજાઓનાઁ ઇતિહાસ નામક પુસ્તક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થ-માઅખાહ, યાનોઆહ, કેદેશ, હાસોર, ગિલયાદ તેમ જ ગાલીલ અને નફતાલીના બધા પ્રદેશને સર કરી લીધ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 સમય દરમ્યાન મનાહેમ તિર્સાહથી આવ્યો અને તિફસાહને હરાવ્યો. તેણે નગરમાં તથા આજુબાજુના પ્રદેશ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તાં સૌ લોકોનો સંહાર કર્યો; કારણ કે એ લોકોએ તેના માટે નગરનાં દ્વાર ખોલ્યાં નહોતાં, તેણે નગરની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ગર્ભા સ્રીઓનાં પેટ ચીરી નાખ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ૂદાના રાજા અઝાર્યાએ 39 વષોર્ સુધી શાસન કર્યુ અને તે વષેર્ ગાદીનો પુત્ર મનાહેમ ઇસ્રાએલનો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ો. અને તેણે સમરૂનમાં 10 વર્ષ શાસન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ણે યહોવાની દ્રષ્ટિએ અયોગ્ય ગણાય તેવું આચરણ કર્યું. તેણે નબાટના પુત્ર યરોબઆમે શરું કર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કમોર્ કરવાનાં ચાલુ રાખ્યાં. તેણે તે છોડ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ના શાસન દરમ્યાન આશ્શૂરના રાજા પૂલે ઇસ્રાએલ પર આક્રમણ કર્યુ. ઇસ્રાએલમાં પોતાની સત્તા મજબૂ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માં તેની મદદ મેળવવા માટે મનાહેમે તેને 34,000 કિલોચાંદી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આ પૈસા મેળવવા માટે મનાહેમે ધનવાન લોકો પર કર નાખ્યો, દરેક પાસેથી 50 શેકેલ ચાંદી તેથી આશ્શૂર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ના લોકોને આશ્શૂરમાં બંદી બનાવીને લ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ા દેશમાં ન રહેતાં પાછો ચાલ્ય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મનાહેમના શાસનના બીજાં બનાવો અને તેણે કરેલા કાર્યો ઇસ્રાએલના રાજાઓનાઁ ઇતિહાસ નામક પુસ્તક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આમ, મનાહેમ મૃત્યુ પામ્યો અને તેને દફનાવવામાં આવ્યો. તેના પછી, તેનો પુત્ર પકાહ્યા સિંહાસન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ઠ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યહૂદાના રાજા અઝાર્યાના રાજયના 50 મે વષેર્ મનાહેમનો પુત્ર પકાહ્યા સમરૂનમાં ઇસ્રાએલનો રાજા થ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2 વર્ષ રાજ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ણે યહોવાની દૃષ્ટિએ અયોગ્ય ગણાય તેવું આચરણ કર્યુ હતું. તેણે નબાટના પુત્ર યરોબઆમે જે પાપકમોર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રુ કર્યા હતાં તે કરવાનું ચાલુ રાખ્યું, તેણે તે વસ્તુઓ છોડ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રમાલ્યાનો પુત્ર પેકાહ તેનો સેનાપતિ હતો, તેણે તેની સામે બળવો કર્યો અને કાવતરું કર્યું; જેમાં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ઇસ્રાએલના રાજા યરોબઆમના રાજયના 27 માઁ વષેર્ અમાસ્યાનો પુત્ર ‘અઝાર્યા’ યહૂદાનો રાજા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રૂનનાં રાજમહેલના કિલ્લામાં 50 માણસોને મારી નાંખ્યા. તેણે અને ગિલયાદના 50 માણસોએ પકાહ્યાને, આગોર્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આયેર્હને પણ ત્યાં મારી નાખ્યા. પછી પોતે ગાદી પર બેઠ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કાહ્યાનાઁ શાસનના બીજ બનાવો ઇસ્રાએલના રાજાઓનાઁ ઇતિહાસ નામક પુસ્તકમાં 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હૂદાના રાજા અઝાર્યાના રાજયના 52 મેં વષેર્ પેકાહ સમરૂનમાં ઇસ્રાએલનો રાજા થયો, જે રમાલ્યા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ણે 20 વર્ષ રાજ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હૂદાના રાજા ઉઝિઝયાના પુત્ર યોથામના શાસનના વીસમે વષેર્ એલાહના પુત્ર હોશિયાએ રમાલ્યાના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ેકાહ વિરૂદ્ધ કાવત્રું કરી, તેને મારી નાખ્યો અને પોતે રાજા બન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2026-08-04T01:09:33Z</dcterms:created>
  <dcterms:modified xsi:type="dcterms:W3CDTF">2026-08-04T01:09:33Z</dcterms:modified>
  <dc:title>૨ રાજાઓ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