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70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ந்தாலும் எம் இயேசு குணமாக்க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ம் நமக்குள் இருந்தால் 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மகிமையை கண்ட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ந்திரம் சூனியம் செய்வினை கட்டுக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ே நம் இயேசு உடைத்தெறி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வர் நமக்குள் இருப்ப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த்தை நாம் கலக்க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ின் சதிகளா பாவத்தின் வாழ்க்க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ே நம் இயேசு உடைத்தெறி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யின் ஆயதம் நமக்குள் இருப்ப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ப்பா உங்க நாம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சுத்த ஆவியை துர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ம் அற்புதங்கள் நடக்கு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ய்கள் ஓடுது நோய்கள் தீரு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ங்கள் பறந்தோடுது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வல்லமைகள் குறைந்து போகவ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உயிர்தெழுதல் மகிமை மாறவில்லை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ங்கள் தொல்ல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யாதிகள் வறும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2026-07-31T17:59:48Z</dcterms:created>
  <dcterms:modified xsi:type="dcterms:W3CDTF">2026-07-31T17:59:48Z</dcterms:modified>
  <dc:title>துதிப் பாடல்கள் : 408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