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அவனைப் பார்த்து: நடந்த செய்தி என்ன? சொல் என்று கேட்டதற்கு, அவன்: ஜனங்கள் யுத்தத்தைவிட்டு முறிந்தோடிப்போனார்கள்; ஜனங்களில் அநேகம்பேர் விழுந்து மடிந்துபோனார்கள்; சவுலும் அவர் குமாரனாகிய யோனத்தானும் மடிந்தார்கள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அவனைப் பார்த்து: நடந்த செய்தி என்ன? சொல் என்று கேட்டதற்கு, அவன்: ஜனங்கள் யுத்தத்தைவிட்டு முறிந்தோடிப்போனார்கள்; ஜனங்களில் அநேகம்பேர் விழுந்து மடிந்துபோனார்கள்; சவுலும் அவர் குமாரனாகிய யோனத்தானும் மடிந்தார்கள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வுலும் அவர் குமாரனாகிய யோனத்தானும் மடிந்துபோனது உனக்கு எப்படித் தெரியும் என்று தாவீது தனக்கு அதை அறிவிக்கிற வாலிபனிடத்தில் கேட்டதற்க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வுலும் அவர் குமாரனாகிய யோனத்தானும் மடிந்துபோனது உனக்கு எப்படித் தெரியும் என்று தாவீது தனக்கு அதை அறிவிக்கிற வாலிபனிடத்தில் கேட்டதற்க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வாலிபன் நான் தற்செயலாய்க் கில்போவா மலைக்குப் போனேன்; அப்பொழுது இதோ, சவுல் தம்முடைய ஈட்டியின்மேல் சாய்ந்து கொண்டிருந்தார்; இரதங்களும் குதிரைவீரரும் அவரைத் தொடர்ந்து நெருங்க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வாலிபன் நான் தற்செயலாய்க் கில்போவா மலைக்குப் போனேன்; அப்பொழுது இதோ, சவுல் தம்முடைய ஈட்டியின்மேல் சாய்ந்து கொண்டிருந்தார்; இரதங்களும் குதிரைவீரரும் அவரைத் தொடர்ந்து நெருங்க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ிரும்பிப் பார்த்து, என்னைக் கண்டு கூப்பிட்டார். அதற்கு நான்: இதோ, இருக்கிறேன் என்றேன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ர்: நீ யார் என்று என்னைக் கேட்டார்; நான் அமலேக்கியன் என்று சொன்ன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என்னை நோக்கி: நீ என்னண்டையில் கிட்டவந்து நின்று என்னைக் கொன்றுபோடு; என் பிராணன் முழுதும் இன்னும் போகாததினால் எனக்கு வேதனையாயிருக்கிறது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என்னை நோக்கி: நீ என்னண்டையில் கிட்டவந்து நின்று என்னைக் கொன்றுபோடு; என் பிராணன் முழுதும் இன்னும் போகாததினால் எனக்கு வேதனையாயிருக்கிறது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் மரித்தபின்பு, தாவீது அமலேக்கியரை முறிய அடித்து, சிக்லாகுக்குத் திரும்பிவந்து, இரண்டுநாள் அங்கே இருந்தபிற்பா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நான், அவர் விழுந்த பின்பு பிழைக்கமாட்டார் என்று நிச்சயித்து, அவரண்டையில் போய் நின்று அவரைக் கொன்றுபோட்டேன்; பிற்பாடு அவர் தலையின்மேல் இருந்த முடியையும் அவர் புயத்தில் இருந்த அஸ்தகடகத்தையும் எடுத்துக்கொண்டு அவைகளை இங்கே என் ஆண்டவனிடத்திற்குக்; கொண்டு வந்தே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நான், அவர் விழுந்த பின்பு பிழைக்கமாட்டார் என்று நிச்சயித்து, அவரண்டையில் போய் நின்று அவரைக் கொன்றுபோட்டேன்; பிற்பாடு அவர் தலையின்மேல் இருந்த முடியையும் அவர் புயத்தில் இருந்த அஸ்தகடகத்தையும் எடுத்துக்கொண்டு அவைகளை இங்கே என் ஆண்டவனிடத்திற்குக்; கொண்டு வந்தே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நான், அவர் விழுந்த பின்பு பிழைக்கமாட்டார் என்று நிச்சயித்து, அவரண்டையில் போய் நின்று அவரைக் கொன்றுபோட்டேன்; பிற்பாடு அவர் தலையின்மேல் இருந்த முடியையும் அவர் புயத்தில் இருந்த அஸ்தகடகத்தையும் எடுத்துக்கொண்டு அவைகளை இங்கே என் ஆண்டவனிடத்திற்குக்; கொண்டு வந்த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தாவீதும் அவனோடிருந்த சகல மனுஷரும் தங்கள் வஸ்திரங்களைக் கிழித்துக்கொண்ட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வுலும் அவன் குமாரனகிய யோனத்தானும் கர்த்தருடைய ஜனங்களும், இஸ்ரவேல் குடும்பத்தாரும், பட்டயத்தாலே விழுந்தபடியினால் புலம்பி அழுது சாயங்காலமட்டும் உபவாசமாயிரு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வுலும் அவன் குமாரனகிய யோனத்தானும் கர்த்தருடைய ஜனங்களும், இஸ்ரவேல் குடும்பத்தாரும், பட்டயத்தாலே விழுந்தபடியினால் புலம்பி அழுது சாயங்காலமட்டும் உபவாசமாய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ாவீது அதைத் தனக்கு அறிவித்த வாலிபனைப் பார்த்து: நீ எவ்விடத்தான் என்று கேட்டதற்கு, அவன்: நான் அந்நிய ஜாதியானுடைய மகன், நான் அமலேக்கியன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ாவீது அதைத் தனக்கு அறிவித்த வாலிபனைப் பார்த்து: நீ எவ்விடத்தான் என்று கேட்டதற்கு, அவன்: நான் அந்நிய ஜாதியானுடைய மகன், நான் அமலேக்கியன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ாவீது அவனை நோக்கி: கர்த்தர் அபிஷேகம்பண்ணினவரைக் கொன்று போடும்படி நீ உன் கையை நீட்டப் பயப்படாமற்போனது என்ன என்று சொல்ல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ாவீது அவனை நோக்கி: கர்த்தர் அபிஷேகம்பண்ணினவரைக் கொன்று போடும்படி நீ உன் கையை நீட்டப் பயப்படாமற்போனது என்ன என்று சொல்ல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் மரித்தபின்பு, தாவீது அமலேக்கியரை முறிய அடித்து, சிக்லாகுக்குத் திரும்பிவந்து, இரண்டுநாள் அங்கே இருந்தபிற்பாட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ாலிபரில் ஒருவனைக் கூப்பிட்டு நீ கிட்டப்போய் அவன்மேல் விழுந்து அவனை வெட்டு என்றான்; அவன் அவனை வெட்டினான்; அவன் செ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ாலிபரில் ஒருவனைக் கூப்பிட்டு நீ கிட்டப்போய் அவன்மேல் விழுந்து அவனை வெட்டு என்றான்; அவன் அவனை வெட்டினான்; அவன் செ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வீது அவனைப் பார்த்து: உன் இரத்தப்பழி உன் தலையின்மேல் இருப்பதாக; கர்த்தர் அபிஷேகம்பண்ணினவரை நான் கொன்றுபோட்டேன் என்று உன் வாயே உனக்கு விரோதமான சாட்சி சொல்லிற்று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வீது அவனைப் பார்த்து: உன் இரத்தப்பழி உன் தலையின்மேல் இருப்பதாக; கர்த்தர் அபிஷேகம்பண்ணினவரை நான் கொன்றுபோட்டேன் என்று உன் வாயே உனக்கு விரோதமான சாட்சி சொல்லிற்று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வீது சவுலின்பேரிலும் அவன் குமாரனாகிய யோனத்தானின்பேரிலும் புலம்பல் பாடி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(வில்வித்தையை யூதா புத்திரருக்குக் கற்றுக்கொடுக்கும்படி கட்டளையிட்டான்; அது யாசேரின் புஸ்தகத்தில் எழுதியிருக்கிறது.) அவன் பாடின புலம்பலாவது: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(வில்வித்தையை யூதா புத்திரருக்குக் கற்றுக்கொடுக்கும்படி கட்டளையிட்டான்; அது யாசேரின் புஸ்தகத்தில் எழுதியிருக்கிறது.) அவன் பாடின புலம்பலாவது: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ன் அலங்காரம் உயர்ந்த ஸ்தானங்களில் அதமாயிற்று பராக்கிரமசாலிகள் விழுந்துபோ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ெலிஸ்தரின் குமாரத்திகள் சந்தோஷப்படாதபடிக்கும் விருத்தசேதனம் இல்லாதவர்களின் குமாரத்திகள் களிகூராதபடிக்கும் அதைக் காத்பட்டணத்தில் அறிவியாமலும் அஸ்கலோனின் வீதிகளில் பிரஸ்தாபப்படுத்தாமலும் இருங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ெலிஸ்தரின் குமாரத்திகள் சந்தோஷப்படாதபடிக்கும் விருத்தசேதனம் இல்லாதவர்களின் குமாரத்திகள் களிகூராதபடிக்கும் அதைக் காத்பட்டணத்தில் அறிவியாமலும் அஸ்கலோனின் வீதிகளில் பிரஸ்தாபப்படுத்தாமலும் இர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ாம்நாளிலே ஒரு மனுஷன் சவுலின் பாளயத்திலிருந்து புறப்பட்டு, தன் வஸ்திரங்களைக் கிழித்துக்கொண்டு, தன் தலையின்மேல் புழுதியைப் போட்டுக் கொண்டு, தாவீதினிடத்தில் வந்து, தரையிலே விழுந்து வணங்க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ில்போவா மலைகளே உங்கள்மேல் பனியும் மழையும் பெய்யாமலும் காணிக்கைக்கு ஏற்ற பலன்தரும் வயல்கள் இராமலும் போவதாக; அங்கே பராக்கிரமசாலிகளுடைய கேடகம் அவமதிக்கப்பட்டது; சவுல் தைலத்தால் அபிஷேகம்பண்ணப்படாதவர்போல அவர் கேடகமும் அவமதிக்கப்பட்டத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ில்போவா மலைகளே உங்கள்மேல் பனியும் மழையும் பெய்யாமலும் காணிக்கைக்கு ஏற்ற பலன்தரும் வயல்கள் இராமலும் போவதாக; அங்கே பராக்கிரமசாலிகளுடைய கேடகம் அவமதிக்கப்பட்டது; சவுல் தைலத்தால் அபிஷேகம்பண்ணப்படாதவர்போல அவர் கேடகமும் அவமதிக்கப்பட்டதே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ில்போவா மலைகளே உங்கள்மேல் பனியும் மழையும் பெய்யாமலும் காணிக்கைக்கு ஏற்ற பலன்தரும் வயல்கள் இராமலும் போவதாக; அங்கே பராக்கிரமசாலிகளுடைய கேடகம் அவமதிக்கப்பட்டது; சவுல் தைலத்தால் அபிஷேகம்பண்ணப்படாதவர்போல அவர் கேடகமும் அவமதிக்கப்பட்டத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ொலையுண்டவர்களின் இரத்தத்தைக் குடியாமலும், பராக்கிரமசாலிகளின் நிணத்தை உண்ணாமலும், யோனத்தானுடைய வில் பின்வாங்கினதில்லை; சவுலின் பட்டயம் வெறுமையாய்த் திரும்பினத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ொலையுண்டவர்களின் இரத்தத்தைக் குடியாமலும், பராக்கிரமசாலிகளின் நிணத்தை உண்ணாமலும், யோனத்தானுடைய வில் பின்வாங்கினதில்லை; சவுலின் பட்டயம் வெறுமையாய்த் திரும்பினதில்ல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யிரோடே இருக்கையில் சவுலும் யோனத்தானும் பிரியமும் இன்பமுமாயிருந்தார்கள்; மரணத்திலும் பிரிந்து போனதில்லை; கழுகுகளைப்பார்க்கிலும் வேகமும் சிங்கங்களைப்பார்க்கிலும் பலமுமுள்ளவர்களாயிருந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யிரோடே இருக்கையில் சவுலும் யோனத்தானும் பிரியமும் இன்பமுமாயிருந்தார்கள்; மரணத்திலும் பிரிந்து போனதில்லை; கழுகுகளைப்பார்க்கிலும் வேகமும் சிங்கங்களைப்பார்க்கிலும் பலமுமுள்ளவர்களாயிருந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ின் குமாரத்திகளே, உங்களுக்கு இரத்தாம்பரத்தைச் சிறப்பாய் உடுப்பித்து, உங்கள் உடையின்மேல் பொன் ஆபரணங்களைத் தரிப்பித்த சவுலுக்காக அழுது புலம்புங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ின் குமாரத்திகளே, உங்களுக்கு இரத்தாம்பரத்தைச் சிறப்பாய் உடுப்பித்து, உங்கள் உடையின்மேல் பொன் ஆபரணங்களைத் தரிப்பித்த சவுலுக்காக அழுது புலம்புங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ோர்முகத்தில் பராக்கிரமசாலிகள் விழுந்தார்களே, யோனத்தானே, உயரமான ஸ்தலங்களிலே வெட்டுண்டு போனாய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ாம்நாளிலே ஒரு மனுஷன் சவுலின் பாளயத்திலிருந்து புறப்பட்டு, தன் வஸ்திரங்களைக் கிழித்துக்கொண்டு, தன் தலையின்மேல் புழுதியைப் போட்டுக் கொண்டு, தாவீதினிடத்தில் வந்து, தரையிலே விழுந்து வணங்க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ோர்முகத்தில் பராக்கிரமசாலிகள் விழுந்தார்களே, யோனத்தானே, உயரமான ஸ்தலங்களிலே வெட்டுண்டு போனாயே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சகோதாரனாகிய யோனத்தானே, உனக்காக நான் வியாகுலப்படுகிறேன்; நீ எனக்கு வெகு இன்பமாயிருந்தாய்; உன் சிநேகம் ஆச்சரியமாயிருந்தது; ஸ்தீரீகளின் சிநேகத்தைப்பார்க்கிலும் அதிகமாயி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சகோதாரனாகிய யோனத்தானே, உனக்காக நான் வியாகுலப்படுகிறேன்; நீ எனக்கு வெகு இன்பமாயிருந்தாய்; உன் சிநேகம் ஆச்சரியமாயிருந்தது; ஸ்தீரீகளின் சிநேகத்தைப்பார்க்கிலும் அதிகமாயிருந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ராக்கிரமசாலிகள் விழுந்து போனார்களே; யுத்த ஆயுதங்கள் எல்லாம் அழிந்துபோயிற்றே, என்று பாட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ாம்நாளிலே ஒரு மனுஷன் சவுலின் பாளயத்திலிருந்து புறப்பட்டு, தன் வஸ்திரங்களைக் கிழித்துக்கொண்டு, தன் தலையின்மேல் புழுதியைப் போட்டுக் கொண்டு, தாவீதினிடத்தில் வந்து, தரையிலே விழுந்து வணங்க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அவனைப் பார்த்து: நீ எங்கேயிருந்து வந்தாய் என்று கேட்டதற்கு அவன்: இஸ்ரவேலின் பாளயத்திலிருந்து தப்பிவந்தேன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அவனைப் பார்த்து: நீ எங்கேயிருந்து வந்தாய் என்று கேட்டதற்கு அவன்: இஸ்ரவேலின் பாளயத்திலிருந்து தப்பிவந்தேன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அவனைப் பார்த்து: நடந்த செய்தி என்ன? சொல் என்று கேட்டதற்கு, அவன்: ஜனங்கள் யுத்தத்தைவிட்டு முறிந்தோடிப்போனார்கள்; ஜனங்களில் அநேகம்பேர் விழுந்து மடிந்துபோனார்கள்; சவுலும் அவர் குமாரனாகிய யோனத்தானும் மடிந்தார்கள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are fled from the battle, and many of the people also are fallen and dead; and Saul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nathan his son are dead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David said unto the young man that told him, How know you that Saul and Jonathan his son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young man that told him said, As I happened by chance upon mount Gilboa, behold, Sau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ned upon his spear; and, lo, the chariots and horsemen followed hard afte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he looked behind him, he saw me, and called unto me. And I answered, Here am 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said unto me, Who are you? And I answered him, I am an Amalek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said unto me again, Stand, I pray you, upon me, and slay me: for anguish has come upon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my life is yet whole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it came to pass after the death of Saul, when David was returned from the slaughte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I stood upon him, and slew him, because I was sure that he could not live after that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len: and I took the crown that was upon his head, and the bracelet that was on his arm, an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them here unto my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David took hold on his clothes, and rent them; and likewise all the men that were with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y mourned, and wept, and fasted until even, for Saul, and for Jonathan his son, an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eople of the LORD, and for the house of Israel; because they were fallen by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David said unto the young man that told him, Whence are you? And he answered, I am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 stranger, an Amalek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David said unto him, How were you not afraid to stretch forth yours hand to destro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's anoint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alekites, and David had abode two days in Zikla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David called one of the young men, and said, Go near, and fall upon him. And he stroke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d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David said unto him, Your blood be upon your head; for your mouth has testified against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I have slain the LORD's anoin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David lamented with this lamentation over Saul and over Jonathan his s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(Also he bade them teach the children of Judah the use of the bow: behold, it is written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ok of Jasher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beauty of Israel is slain upon your high places: how are the mighty falle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ell it not in Gath, publish it not in the streets of Askelon; lest the daughter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ilistines rejoice, lest the daughters of the uncircumcised triump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t came even to pass on the third day, that, behold, a man came out of the camp from Saul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ll of you mountains of Gilboa, let there be no dew, neither let there be rain, upon you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elds of offerings: for there the shield of the mighty is vilely cast away, the shield of Saul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gh he had not been anointed with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rom the blood of the slain, from the fat of the mighty, the bow of Jonathan turned not back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sword of Saul returned not emp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aul and Jonathan were lovely and pleasant in their lives, and in their death they wer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vided: they were swifter than eagles, they were stronger than l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ll of you daughters of Israel, weep over Saul, who clothed you in scarlet, with other deligh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 put on ornaments of gold upon your appar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ow are the mighty fallen in the midst of the battle! O Jonathan, you were slain in yours hi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clothes rent, and earth upon his head: and so it was, when he came to David, that he fell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 am distressed for you, my brother Jonathan: very pleasant have you been unto me: your lov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 was wonderful, passing the love of wo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ow are the mighty fallen, and the weapons of war perished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, and did rever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David said unto him, From whence come you? And he said unto him, Out of the camp of Israel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escap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David said unto him, How went the matter? I pray you, tell me. And he answered, T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2026-07-18T23:41:53Z</dcterms:created>
  <dcterms:modified xsi:type="dcterms:W3CDTF">2026-07-18T23:41:53Z</dcterms:modified>
  <dc:title>2 சாமுவேல்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