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presProps" Target="presProps.xml"/>
  <Relationship Id="rId76" Type="http://schemas.openxmlformats.org/officeDocument/2006/relationships/viewProps" Target="viewProps.xml"/>
  <Relationship Id="rId7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அவர்களைப்பார்த்து: உங்களுக்கு நலமாய்த் தோன்றுகிறதைச் செய்வேன் என்று சொல்லி, ராஜா ஒலிமுகவாசல் ஓரத்திலே நின்றான்; ஜனங்கள் எல்லாரும் நூறுநூறாகவும், ஆயிரம் ஆயிரமாகவும் புறப்ப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ராஜா அவர்களைப்பார்த்து: உங்களுக்கு நலமாய்த் தோன்றுகிறதைச் செய்வேன் என்று சொல்லி, ராஜா ஒலிமுகவாசல் ஓரத்திலே நின்றான்; ஜனங்கள் எல்லாரும் நூறுநூறாகவும், ஆயிரம் ஆயிரமாகவும் புறப்ப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யோவாபையும், அபிசாயையும், ஈத்தாயையும் நோக்கி: பிள்ளையாண்டானாகிய அப்சலோமை என்னிமித்தம் மெதுவாய் நடப்பியுங்கள் என்று கட்டளையிட்டான்; இப்படி ராஜா அப்சலோமைக்குறித்து அதிபதிகளுக்கெல்லாம் கட்டளையிட்டதை ஜனங்கள் எல்லாரும் கேட்டிரு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யோவாபையும், அபிசாயையும், ஈத்தாயையும் நோக்கி: பிள்ளையாண்டானாகிய அப்சலோமை என்னிமித்தம் மெதுவாய் நடப்பியுங்கள் என்று கட்டளையிட்டான்; இப்படி ராஜா அப்சலோமைக்குறித்து அதிபதிகளுக்கெல்லாம் கட்டளையிட்டதை ஜனங்கள் எல்லாரும் கேட்டி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ா யோவாபையும், அபிசாயையும், ஈத்தாயையும் நோக்கி: பிள்ளையாண்டானாகிய அப்சலோமை என்னிமித்தம் மெதுவாய் நடப்பியுங்கள் என்று கட்டளையிட்டான்; இப்படி ராஜா அப்சலோமைக்குறித்து அதிபதிகளுக்கெல்லாம் கட்டளையிட்டதை ஜனங்கள் எல்லாரும் கேட்டி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னங்கள் வெளியே இஸ்ரவேலருக்கு எதிராகப் புறப்பட்டபிற்பாடு, எப்பிராயீம் காட்டிலே யுத்தம் நடந்த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இஸ்ரவேல் ஜனங்கள் தாவீதின் சேவகருக்கு முன்பாக முறிய அடிக்கப்பட்டார்கள்; அங்கே அன்றையதினம் இருபதினாயிரம்பேர் மடியத்தக்கதாக பெரிய சங்காரம் உண்டா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ங்கே இஸ்ரவேல் ஜனங்கள் தாவீதின் சேவகருக்கு முன்பாக முறிய அடிக்கப்பட்டார்கள்; அங்கே அன்றையதினம் இருபதினாயிரம்பேர் மடியத்தக்கதாக பெரிய சங்காரம் உண்டா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ுத்தம் அந்த தேசம் எங்கும் பரந்தது; அன்றையதினம் பட்டயம் பட்சித்த ஜனங்களைப்பார்க்கிலும், காடு பட்சித்த ஜனம் அதிக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யுத்தம் அந்த தேசம் எங்கும் பரந்தது; அன்றையதினம் பட்டயம் பட்சித்த ஜனங்களைப்பார்க்கிலும், காடு பட்சித்த ஜனம் அதிக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தன்னோடிருந்த ஜனங்களை இலக்கம் பார்த்து, அவர்கள்மேல் ஆயிரத்துக்கு அதிபதிகளையும், நூற்றுக்கு அதிபதிகளையும் வைத்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சலோம் தாவீதின் சேவகருக்கு எதிர்ப்பட்டான்; அப்சலோம் கோவேறு கழுதையின்மேல் ஏறிவரும்போது, அந்தக் கோவேறு கழுதை சன்னல் பின்னலான ஒரு பெரிய கர்வாலிமரத்தின் கீழவந்ததினால், அவனுடைய தலை கர்வாலிமரத்தில் மாட்டிக்கொண்டு, அவன் வானத்துக்கும் பூமிக்கும் நடுவே தொங்கினான்; அவன் ஏறியிருந்த கோவேறு கழுதை அப்பாலே போய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சலோம் தாவீதின் சேவகருக்கு எதிர்ப்பட்டான்; அப்சலோம் கோவேறு கழுதையின்மேல் ஏறிவரும்போது, அந்தக் கோவேறு கழுதை சன்னல் பின்னலான ஒரு பெரிய கர்வாலிமரத்தின் கீழவந்ததினால், அவனுடைய தலை கர்வாலிமரத்தில் மாட்டிக்கொண்டு, அவன் வானத்துக்கும் பூமிக்கும் நடுவே தொங்கினான்; அவன் ஏறியிருந்த கோவேறு கழுதை அப்பாலே போ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சலோம் தாவீதின் சேவகருக்கு எதிர்ப்பட்டான்; அப்சலோம் கோவேறு கழுதையின்மேல் ஏறிவரும்போது, அந்தக் கோவேறு கழுதை சன்னல் பின்னலான ஒரு பெரிய கர்வாலிமரத்தின் கீழவந்ததினால், அவனுடைய தலை கர்வாலிமரத்தில் மாட்டிக்கொண்டு, அவன் வானத்துக்கும் பூமிக்கும் நடுவே தொங்கினான்; அவன் ஏறியிருந்த கோவேறு கழுதை அப்பாலே போ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 ஒருவன் கண்டு, யோவாபுக்கு அறிவித்து: இதோ, அப்சலோமை ஒரு கர்வாலிமரத்திலே தொங்கக்கண்டேன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வாப் தனக்கு அதை அறிவித்தவனை நோக்கி: நீ அதைக் கண்டாயே; பின்னை, ஏன் அவனை அங்கே வெட்டி, தரையிலே தள்ளிப்போடவில்லை? நான் உனக்குப் பத்து வெள்ளிக்காசையும் ஒரு கச்சையையும் கொடுக்கக் கடமையுள்ளவனாயிருப்பேனே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யோவாப் தனக்கு அதை அறிவித்தவனை நோக்கி: நீ அதைக் கண்டாயே; பின்னை, ஏன் அவனை அங்கே வெட்டி, தரையிலே தள்ளிப்போடவில்லை? நான் உனக்குப் பத்து வெள்ளிக்காசையும் ஒரு கச்சையையும் கொடுக்கக் கடமையுள்ளவனாயிருப்பேனே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மனுஷன் யோவாபை நோக்கி: என் கைகளில் ஆயிரம் வெள்ளிக்காசு நிறுத்துக் கொடுக்கப்பட்டாலும், நான் ராஜாவுடைய குமாரன்மேல் என் கையை நீட்டமாட்டேன்; பிள்ளையாண்டானாகிய அப்சலோமை நீங்கள் அவரவர் காப்பாற்றுங்கள் என்று ராஜா உமக்கும் அபிசாய்க்கும் ஈத்தாய்க்கும் எங்கள் காதுகள்கேட்கக் கட்டளையிட்டார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மனுஷன் யோவாபை நோக்கி: என் கைகளில் ஆயிரம் வெள்ளிக்காசு நிறுத்துக் கொடுக்கப்பட்டாலும், நான் ராஜாவுடைய குமாரன்மேல் என் கையை நீட்டமாட்டேன்; பிள்ளையாண்டானாகிய அப்சலோமை நீங்கள் அவரவர் காப்பாற்றுங்கள் என்று ராஜா உமக்கும் அபிசாய்க்கும் ஈத்தாய்க்கும் எங்கள் காதுகள்கேட்கக் கட்டளையிட்டார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 மனுஷன் யோவாபை நோக்கி: என் கைகளில் ஆயிரம் வெள்ளிக்காசு நிறுத்துக் கொடுக்கப்பட்டாலும், நான் ராஜாவுடைய குமாரன்மேல் என் கையை நீட்டமாட்டேன்; பிள்ளையாண்டானாகிய அப்சலோமை நீங்கள் அவரவர் காப்பாற்றுங்கள் என்று ராஜா உமக்கும் அபிசாய்க்கும் ஈத்தாய்க்கும் எங்கள் காதுகள்கேட்கக் கட்டளையிட்டாரே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ுக்கு ஒரு காரியமும் மறைவாயிருக்கமட்டாது, ஆதலால் நான் அதைச் செய்வேனாகில், என் பிராணனுக்கே விரோதமாகச் செய்பவனாவேன், நீரும் எனக்கு விரோதமாயிருப்பீர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 தன்னோடிருந்த ஜனங்களை இலக்கம் பார்த்து, அவர்கள்மேல் ஆயிரத்துக்கு அதிபதிகளையும், நூற்றுக்கு அதிபதிகளையும் வைத்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ராஜாவுக்கு ஒரு காரியமும் மறைவாயிருக்கமட்டாது, ஆதலால் நான் அதைச் செய்வேனாகில், என் பிராணனுக்கே விரோதமாகச் செய்பவனாவேன், நீரும் எனக்கு விரோதமாயிருப்பீர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யோவாப்: நான் இப்படி உன்னோடே பேசி, தாமதிக்கமாட்டேன் என்று சொல்லி, தன் கையிலே மூன்று வல்லயங்களை எடுத்துக்கொண்டு, அப்சலோம் இன்னும் கர்வாலிமரத்தின் நடுவிலே உயிரோடே தொங்குகையில், அவைகளை அவன் நெஞ்சிலே குத்தி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யோவாப்: நான் இப்படி உன்னோடே பேசி, தாமதிக்கமாட்டேன் என்று சொல்லி, தன் கையிலே மூன்று வல்லயங்களை எடுத்துக்கொண்டு, அப்சலோம் இன்னும் கர்வாலிமரத்தின் நடுவிலே உயிரோடே தொங்குகையில், அவைகளை அவன் நெஞ்சிலே குத்தி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யோவாபின் ஆயுததாரிகளாகிய பத்து சேவகர் அப்சலோமைச் சூழ்ந்து அவனை அடித்துக் கொன்றுபோட்ட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யோவாப் எக்காளம்ஊதி ஜனங்களை நிறுத்திப்போட்டபடியினால், ஜனங்கள் இஸ்ரவேலைப் பின்தொடருகிறதை விட்டுத் திரும்ப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யோவாப் எக்காளம்ஊதி ஜனங்களை நிறுத்திப்போட்டபடியினால், ஜனங்கள் இஸ்ரவேலைப் பின்தொடருகிறதை விட்டுத் திரும்ப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அப்சலோமை எடுத்து, அவனைக் காட்டிலுள்ள ஒரு பெரிய குழியிலே போட்டு, அவன்மேல் மகா பெரியகற்குவியலைக் குவித்தார்கள்; இஸ்ரவேலர் எல்லாரும்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கள் அப்சலோமை எடுத்து, அவனைக் காட்டிலுள்ள ஒரு பெரிய குழியிலே போட்டு, அவன்மேல் மகா பெரியகற்குவியலைக் குவித்தார்கள்; இஸ்ரவேலர் எல்லாரும்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சலோம் உயிரோடே இருக்கையில் என் பேரை நினைக்கப்பண்ணும்படியாக எனக்குக் குமாரன் இல்லை என்று சொல்லி, ராஜாவின் பள்ளத்தாக்கிலே தனக்கென்று ஒரு தூணை நிறுத்தி அந்தத் தூணுக்குத் தன் பேரைத் தரித்திருந்தான்; அது இந்நாள்வரைக்கும் அப்சலோமின் அடையாளம் என்று சொல்லப்பட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சலோம் உயிரோடே இருக்கையில் என் பேரை நினைக்கப்பண்ணும்படியாக எனக்குக் குமாரன் இல்லை என்று சொல்லி, ராஜாவின் பள்ளத்தாக்கிலே தனக்கென்று ஒரு தூணை நிறுத்தி அந்தத் தூணுக்குத் தன் பேரைத் தரித்திருந்தான்; அது இந்நாள்வரைக்கும் அப்சலோமின் அடையாளம் என்று சொல்லப்ப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தாவீது ஜனங்களில் மூன்றில் ஒரு பங்கை யோவாபின் வசமாகவும், மூன்றில் ஒரு பங்கைச் செருயாவின் குமாரனும் யோவாபின் சகோதரனுமான அபிசாயின் வசமாகவும், மூன்றில் ஒரு பங்கைக் கித்தியனாகிய ஈத்தாயின் வசமாகவும் அனுப்பி: நானும் உங்களோடேகூடப் புறப்பட்டு வருவேன் என்று ராஜா ஜனங்களிடத்தில் சொன்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சலோம் உயிரோடே இருக்கையில் என் பேரை நினைக்கப்பண்ணும்படியாக எனக்குக் குமாரன் இல்லை என்று சொல்லி, ராஜாவின் பள்ளத்தாக்கிலே தனக்கென்று ஒரு தூணை நிறுத்தி அந்தத் தூணுக்குத் தன் பேரைத் தரித்திருந்தான்; அது இந்நாள்வரைக்கும் அப்சலோமின் அடையாளம் என்று சொல்லப்ப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தோக்கின் குமாரனாகிய அகிமாஸ்: கர்த்தர் ராஜாவை அவர் சத்துருக்களின் கைக்கு நீங்கலாக்கி நியாயஞ்செய்தார் என்னும் செய்தியை அவருக்குக் கொண்டுபோக, நான் ஓடட்டுமே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ாதோக்கின் குமாரனாகிய அகிமாஸ்: கர்த்தர் ராஜாவை அவர் சத்துருக்களின் கைக்கு நீங்கலாக்கி நியாயஞ்செய்தார் என்னும் செய்தியை அவருக்குக் கொண்டுபோக, நான் ஓடட்டுமே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வாப் அவனை நோக்கி: இன்றையதினம் நீ செய்தியைக் கொண்டுபோகக் கூடாது; இன்னொருநாளிலே நீ செய்தியைக் கொண்டுபோகலாம்; ராஜாவின் குமாரன் செத்தபடியினால், இன்றைக்கு நீ செய்தியைக் கொண்டுபோகவேண்டாம் என்று சொல்லி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வாப் அவனை நோக்கி: இன்றையதினம் நீ செய்தியைக் கொண்டுபோகக் கூடாது; இன்னொருநாளிலே நீ செய்தியைக் கொண்டுபோகலாம்; ராஜாவின் குமாரன் செத்தபடியினால், இன்றைக்கு நீ செய்தியைக் கொண்டுபோகவேண்டாம் என்று சொல்லி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வாப் கூஷியை நோக்கி: நீ போய் கண்டதை ராஜாவுக்கு அறிவி என்றான்; கூஷி யோவாபை வணங்கி ஓடி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வாப் கூஷியை நோக்கி: நீ போய் கண்டதை ராஜாவுக்கு அறிவி என்றான்; கூஷி யோவாபை வணங்கி ஓடி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தோக்கின் குமாரனாகிய அகிமாஸ் இன்னும் யோவாபை நோக்கி: எப்படியானாலும் கூஷியின் பிறகாலே நானும் ஓடட்டுமே என்று திரும்பக் கேட்டதற்கு, யோவாப்: என் மகனே, சொல்லும்படிக்கு உனக்கு நல்லசெய்தி இல்லாதிருக்கையில், நீ ஓடவேண்டியது என்ன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தோக்கின் குமாரனாகிய அகிமாஸ் இன்னும் யோவாபை நோக்கி: எப்படியானாலும் கூஷியின் பிறகாலே நானும் ஓடட்டுமே என்று திரும்பக் கேட்டதற்கு, யோவாப்: என் மகனே, சொல்லும்படிக்கு உனக்கு நல்லசெய்தி இல்லாதிருக்கையில், நீ ஓடவேண்டியது என்ன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ாதோக்கின் குமாரனாகிய அகிமாஸ் இன்னும் யோவாபை நோக்கி: எப்படியானாலும் கூஷியின் பிறகாலே நானும் ஓடட்டுமே என்று திரும்பக் கேட்டதற்கு, யோவாப்: என் மகனே, சொல்லும்படிக்கு உனக்கு நல்லசெய்தி இல்லாதிருக்கையில், நீ ஓடவேண்டியது என்ன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தாவீது ஜனங்களில் மூன்றில் ஒரு பங்கை யோவாபின் வசமாகவும், மூன்றில் ஒரு பங்கைச் செருயாவின் குமாரனும் யோவாபின் சகோதரனுமான அபிசாயின் வசமாகவும், மூன்றில் ஒரு பங்கைக் கித்தியனாகிய ஈத்தாயின் வசமாகவும் அனுப்பி: நானும் உங்களோடேகூடப் புறப்பட்டு வருவேன் என்று ராஜா ஜனங்களிடத்தில் சொன்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: எப்படியானாலும் நான் ஓடுவேன் என்றான்; அப்பொழுது யோவாப்: ஓடு என்றான்; அப்படியே அகிமாஸ் சமனான பூமிவழியாயோடி கூஷிக்கு முந்திக்கொண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ற்கு அவன்: எப்படியானாலும் நான் ஓடுவேன் என்றான்; அப்பொழுது யோவாப்: ஓடு என்றான்; அப்படியே அகிமாஸ் சமனான பூமிவழியாயோடி கூஷிக்கு முந்திக்கொண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வீது இரண்டு ஒலிமுகக் கெவுனி வாசலுக்கு நடுவாக உட்கார்ந்திருந்தான்; ஜாமங்காக்கிறவன் அலங்கத்திலிருக்கிற கெவுனியின்மேல் நடந்து, தன் கண்களைத் ஏறெடுத்து, ஒரு மனுஷன் தனியே ஓடிவருகிறதைக் கண்ட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வீது இரண்டு ஒலிமுகக் கெவுனி வாசலுக்கு நடுவாக உட்கார்ந்திருந்தான்; ஜாமங்காக்கிறவன் அலங்கத்திலிருக்கிற கெவுனியின்மேல் நடந்து, தன் கண்களைத் ஏறெடுத்து, ஒரு மனுஷன் தனியே ஓடிவருகிறதைக் கண்ட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ூப்பிட்டு ராஜாவுக்கு அறிவித்தான்; அப்பொழுது ராஜா: அவன் ஒருவனாய் வந்தால் அவன் வாயிலே நல்லசெய்தி இருக்கும் என்றான்; அவன் ஓடி கிட்டவரும்போ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ூப்பிட்டு ராஜாவுக்கு அறிவித்தான்; அப்பொழுது ராஜா: அவன் ஒருவனாய் வந்தால் அவன் வாயிலே நல்லசெய்தி இருக்கும் என்றான்; அவன் ஓடி கிட்டவரும்போ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ாமங்காக்கிறவன், வேறொருவன் ஓடிவருகிறதைக் கண்டு: அதோ பின்னொருவன் தனியே ஓடிவருகிறான் என்று வாசல் காக்கிறவனோடே கூப்பிட்டுச்சொன்னான்: அப்பொழுது ராஜா: அவனும் நல்ல செய்தி கொண்டுவருகிறவன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ஜாமங்காக்கிறவன், வேறொருவன் ஓடிவருகிறதைக் கண்டு: அதோ பின்னொருவன் தனியே ஓடிவருகிறான் என்று வாசல் காக்கிறவனோடே கூப்பிட்டுச்சொன்னான்: அப்பொழுது ராஜா: அவனும் நல்ல செய்தி கொண்டுவருகிறவன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 ஜாமங்காக்கிறவன் முந்தினவனுடைய ஓட்டம் சாதோக்கின் மகன் அகிமாசுடைய ஓட்டம்போலிக்கிறது என்று எனக்குத் தோன்றுகிறது என்றான்; அப்பொழுது ராஜா: அவன் நல்ல மனுஷன்; அவன் நல்ல செய்தி சொல்ல வருகிறான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ேலும் ஜாமங்காக்கிறவன் முந்தினவனுடைய ஓட்டம் சாதோக்கின் மகன் அகிமாசுடைய ஓட்டம்போலிக்கிறது என்று எனக்குத் தோன்றுகிறது என்றான்; அப்பொழுது ராஜா: அவன் நல்ல மனுஷன்; அவன் நல்ல செய்தி சொல்ல வருகிறா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தாவீது ஜனங்களில் மூன்றில் ஒரு பங்கை யோவாபின் வசமாகவும், மூன்றில் ஒரு பங்கைச் செருயாவின் குமாரனும் யோவாபின் சகோதரனுமான அபிசாயின் வசமாகவும், மூன்றில் ஒரு பங்கைக் கித்தியனாகிய ஈத்தாயின் வசமாகவும் அனுப்பி: நானும் உங்களோடேகூடப் புறப்பட்டு வருவேன் என்று ராஜா ஜனங்களிடத்தில் சொன்ன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கிமாஸ் வந்து ராஜாவை நோக்கி: சமாதானம் என்று சொல்லி, முகங்குப்புறவிழுந்து, ராஜாவை வணங்கி, ராஜாவாகிய என் ஆண்டவருக்கு விரோதமாய்த் தங்கள் கைகளை எடுத்த மனுஷரை ஒப்புக்கொடுத்திருக்கிற உம்முடைய தேவனாகிய கர்த்தருக்கு ஸ்தோத்திரம் உண்டாவதாக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கிமாஸ் வந்து ராஜாவை நோக்கி: சமாதானம் என்று சொல்லி, முகங்குப்புறவிழுந்து, ராஜாவை வணங்கி, ராஜாவாகிய என் ஆண்டவருக்கு விரோதமாய்த் தங்கள் கைகளை எடுத்த மனுஷரை ஒப்புக்கொடுத்திருக்கிற உம்முடைய தேவனாகிய கர்த்தருக்கு ஸ்தோத்திரம் உண்டாவதாக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கிமாஸ் வந்து ராஜாவை நோக்கி: சமாதானம் என்று சொல்லி, முகங்குப்புறவிழுந்து, ராஜாவை வணங்கி, ராஜாவாகிய என் ஆண்டவருக்கு விரோதமாய்த் தங்கள் கைகளை எடுத்த மனுஷரை ஒப்புக்கொடுத்திருக்கிற உம்முடைய தேவனாகிய கர்த்தருக்கு ஸ்தோத்திரம் உண்டாவதாக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: பிள்ளையாண்டானாகிய அப்சலோம் சுகமாயிருக்கிறானா என்று கேட்டதற்கு, அகிமாஸ் யோவாப் ராஜாவின் வேலைக்காரயும் உம்முடைய அடியானையும் அனுப்புகிறபோது, ஒருபெரிய சந்தடியிருந்தது; ஆனாலும் அது இன்னதென்று தெரியாது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: பிள்ளையாண்டானாகிய அப்சலோம் சுகமாயிருக்கிறானா என்று கேட்டதற்கு, அகிமாஸ் யோவாப் ராஜாவின் வேலைக்காரயும் உம்முடைய அடியானையும் அனுப்புகிறபோது, ஒருபெரிய சந்தடியிருந்தது; ஆனாலும் அது இன்னதென்று தெரியாது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ொழுது ராஜா: நீ அங்கேபோய் நில் என்றான்; அவன் ஒரு பக்கத்தில் போய் நி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ோ, கூஷி வந்து: ராஜாவாகிய என் ஆண்டவனே, நற்செய்தி, இன்று கர்த்தர் உமக்கு விரோதமாய் எழும்பின எல்லாரின் கைக்கும் உம்மை நீங்கலாக்கி நியாயஞ்செய்தார் எ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இதோ, கூஷி வந்து: ராஜாவாகிய என் ஆண்டவனே, நற்செய்தி, இன்று கர்த்தர் உமக்கு விரோதமாய் எழும்பின எல்லாரின் கைக்கும் உம்மை நீங்கலாக்கி நியாயஞ்செய்தார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ராஜா கூஷியைப் பார்த்து: பிள்ளையாண்டானாகிய அப்சலோம் சுகமாயிருக்கிறானா என்று கேட்டதற்கு, கூஷி என்பவன்: அந்தப் பிள்ளையாண்டானுக்கு நடந்ததுபோல ராஜாவாகிய என் ஆண்டவனுடைய சத்துருக்களுக்கும், பொல்லாப்புச் செய்ய உமக்கு விரோதமாய் எழும்புகிற யாவருக்கும் நடக்கக்கடவது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ப்பொழுது ராஜா கூஷியைப் பார்த்து: பிள்ளையாண்டானாகிய அப்சலோம் சுகமாயிருக்கிறானா என்று கேட்டதற்கு, கூஷி என்பவன்: அந்தப் பிள்ளையாண்டானுக்கு நடந்ததுபோல ராஜாவாகிய என் ஆண்டவனுடைய சத்துருக்களுக்கும், பொல்லாப்புச் செய்ய உமக்கு விரோதமாய் எழும்புகிற யாவருக்கும் நடக்கக்கடவது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ோ: நீர் புறப்படவேண்டாம்; நாங்கள் முறிந்தோடிப்போனாலும், அவர்கள் எங்கள் காரியத்தை ஒருபொருட்டாக எண்ணமாட்டார்கள்; எங்களில் பாதிப்பேர் செத்துப்போனாலும், எங்கள் காரியத்தைப்பற்றிக் கவலைப்படமாட்டார்கள்; நீரோ, எங்களில் பதினாயிரம்பேருக்குச் சரி; நீர் பட்டணத்தில் இருந்துகொண்டு, எங்களுக்கு உதவிசெய்கிறது எங்களுக்கு நலமாயிருக்கும் என்ற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ராஜா மிகவும் கலங்கி, கெவுனிவாசலின் மேல்வீட்டிற்குள் ஏறிப்போய் அழுதான்; அவன் ஏறிப்போகையில்: என் மகனாகிய அப்சலோமே, என் மகனே, என் மகனாகிய அப்சலோமே, நான் உனக்குப் பதிலாகச் செத்தேனானால் நலமாயிருக்கும்; அப்சலோமே, என் மகனே, என் மகனே, என்று சொல்லி அழு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ராஜா மிகவும் கலங்கி, கெவுனிவாசலின் மேல்வீட்டிற்குள் ஏறிப்போய் அழுதான்; அவன் ஏறிப்போகையில்: என் மகனாகிய அப்சலோமே, என் மகனே, என் மகனாகிய அப்சலோமே, நான் உனக்குப் பதிலாகச் செத்தேனானால் நலமாயிருக்கும்; அப்சலோமே, என் மகனே, என் மகனே, என்று சொல்லி அழு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ராஜா மிகவும் கலங்கி, கெவுனிவாசலின் மேல்வீட்டிற்குள் ஏறிப்போய் அழுதான்; அவன் ஏறிப்போகையில்: என் மகனாகிய அப்சலோமே, என் மகனே, என் மகனாகிய அப்சலோமே, நான் உனக்குப் பதிலாகச் செத்தேனானால் நலமாயிருக்கும்; அப்சலோமே, என் மகனே, என் மகனே, என்று சொல்லி அழு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ோ: நீர் புறப்படவேண்டாம்; நாங்கள் முறிந்தோடிப்போனாலும், அவர்கள் எங்கள் காரியத்தை ஒருபொருட்டாக எண்ணமாட்டார்கள்; எங்களில் பாதிப்பேர் செத்துப்போனாலும், எங்கள் காரியத்தைப்பற்றிக் கவலைப்படமாட்டார்கள்; நீரோ, எங்களில் பதினாயிரம்பேருக்குச் சரி; நீர் பட்டணத்தில் இருந்துகொண்டு, எங்களுக்கு உதவிசெய்கிறது எங்களுக்கு நலமாயிருக்கும்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ோ: நீர் புறப்படவேண்டாம்; நாங்கள் முறிந்தோடிப்போனாலும், அவர்கள் எங்கள் காரியத்தை ஒருபொருட்டாக எண்ணமாட்டார்கள்; எங்களில் பாதிப்பேர் செத்துப்போனாலும், எங்கள் காரியத்தைப்பற்றிக் கவலைப்படமாட்டார்கள்; நீரோ, எங்களில் பதினாயிரம்பேருக்குச் சரி; நீர் பட்டணத்தில் இருந்துகொண்டு, எங்களுக்கு உதவிசெய்கிறது எங்களுக்கு நலமாயிருக்கும் என்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king said unto them, What seems you best I will do. And the king stood by the gate sid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ll the people came out by hundreds and by thous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king commanded Joab and Abishai and Ittai, saying, Deal gently for my sake with the you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, even with Absalom. And all the people heard when the king gave all the captains charg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cerning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o the people went out into the field against Israel: and the battle was in the wood of Ephra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re the people of Israel were slain before the servants of David, and there was there a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ughter that day of twenty thousan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the battle was there scattered over the face of all the country: and the wood devoured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hat day than the sword devou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David numbered the people that were with him, and set captains of thousands, and capta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bsalom met the servants of David. And Absalom rode upon a mule, and the mule went und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ck boughs of a great oak, and his head caught hold of the oak, and he was taken up betwe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 and the earth; and the mule that was under him went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 certain man saw it, and told Joab, and said, Behold, I saw Absalom hanged in an o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Joab said unto the man that told him, And, behold, you saw him, and why did you not stri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here to the ground? and I would have given you ten shekels of silver, and a gird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man said unto Joab, Though I should receive a thousand shekels of silver in mine han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t would I not put forth mine hand against the king's son: for in our hearing the king charge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bishai and Ittai, saying, Beware that none touch the young man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therwise I should have wrought falsehood against mine own life: for there is no matter hi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undreds o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king, and you yourself would have set yourself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said Joab, I may not tarry thus with you. And he took three darts in his hand, and thru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through the heart of Absalom, while he was yet alive in the midst of the o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en young men that bare Joab's armour compassed about and stroke Absalom, and sle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oab blew the trumpet, and the people returned from pursuing after Israel: for Joab he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ck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y took Absalom, and cast him into a great pit in the wood, and laid a very great heap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ones upon him: and all Israel fled every one to his t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ow Absalom in his lifetime had taken and reared up for himself a pillar, which is in the king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le: for he said, I have no son to keep my name in remembrance: and he called the pillar after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David sent forth a third part of the people under the hand of Joab, and a third part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name: and it is called unto this day, Absalom's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n said Ahimaaz the son of Zadok, Let me now run, and bear the king tidings, how that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s avenged him of his enem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Joab said unto him, You shall not bear tidings this day, but you shall bear tidings an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y: but this day you shall bear no tidings, because the king's son is d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n said Joab to Cushi, Go tell the king what you have seen. And Cushi bowed himself unto Joab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said Ahimaaz the son of Zadok yet again to Joab, But howsoever, let me, I pray you,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n after Cushi. And Joab said, Wherefore will you run, my son, seeing that you have no tid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ad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and of Abishai the son of Zeruiah, Joab's brother, and a third part under the hand of Ittai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howsoever, said he, let me run. And he said unto him, Run. Then Ahimaaz ran by the w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plain, and outran Cush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David sat between the two gates: and the watchman went up to the roof over the gate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ll, and lifted up his eyes, and looked, and behold a man running al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watchman cried, and told the king. And the king said, If he be alone, there is tid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his mouth. And he came swiftly, and drew n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watchman saw another man running: and the watchman called unto the gate keep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id, Behold another man running alone. And the king said, He also brings tid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watchman said, It seems to me that the running of the foremost is like the runn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himaaz the son of Zadok. And the king said, He is a good man, and comes with good tid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ttite. And the king said unto the people, I will surely go forth with you myself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Ahimaaz called, and said unto the king, All is well. And he fell down to the earth up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 before the king, and said, Blessed be the LORD your God, which has delivered up the me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fted up their hand against my lord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king said, Is the young man Absalom safe? And Ahimaaz answered, When Joab sen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's servant, and me your servant, I saw a great tumult, but I knew not what it w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king said unto him, Turn aside, and stand here. And he turned aside, and stood st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, behold, Cushi came; and Cushi said, Tidings, my lord the king: for the LORD has avenge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day of all them that rose up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 king said unto Cushi, Is the young man Absalom safe? And Cushi answered, The enemi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lord the king, and all that rise against you to do you hurt, be as that young man 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the people answered, You shall not go forth: for if we flee away, they will not care for u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king was much moved, and went up to the chamber over the gate, and wept: and as he w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us he said, O my son Absalom, my son, my son Absalom! would God I had died for you, O Absalom,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, my s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if half of us die, will they care for us: but now you are worth ten thousand of 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now it is better that you help us out of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2026-07-18T23:41:50Z</dcterms:created>
  <dcterms:modified xsi:type="dcterms:W3CDTF">2026-07-18T23:41:50Z</dcterms:modified>
  <dc:title>2 சாமுவேல்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