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நேசரே உம் இன்ப சத்தம் ஈந்திட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ஈனச் சிலுவையில் ஏறிட்ட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ுக்காய் கஷ்டப் பட்டிட்ட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 மூலமாய் எய்திடுவேன் இன்ப கான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ொந்த ஜீவனை நீர் என்னிலீ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லணைத்தீரே வல்ல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ஜீவனை மற்றோருக்காய் ஈந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மாயையான இந்த லோகம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ய்ந்தழியும் இந்த மாந்தர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ென்றும் மாறிடீரே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ென் நேசரே உம்மண்ட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வஞ்சனையான இப்பார்த்தல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ஞ்சிக்குமே மிகத் தந்தி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ஞ்சித்திடேனே மோசமான இப்பார்த்தலத்தை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ாக உந்தன் பாதையோ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வழியும் சத்தியமும் ஜீவன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ுன்பப் பெருக்கிலே சோர்ந்திட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றியாமல் வந்த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 போல் நீர் காத்திடுவீர் கனிவ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ுற்றிலும் சத்துரு சூழ்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குலம் என்னை விரட்ட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துதிப் பாடல்கள் : 153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