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நேசரே உம் இன்ப சத்தம் ஈந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ஈனச் சிலுவையில் ஏறிட்டீ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ுக்காய் கஷ்டப் பட்டிட்டீ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மூலமாய் எய்திடுவேன் இன்ப கான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ொந்த ஜீவனை நீர் என்னிலீ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ணைத்தீரே வல்ல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ீவனை மற்றோருக்காய் ஈ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ாயையான இந்த லோகம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்ந்தழியும் இந்த மாந்த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ென்றும் மாறிடீரே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ென் நேசரே உம்மண்ட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வஞ்சனையான இப்பார்த்த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ிக்குமே மிகத் தந்த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ிடேனே மோசமான இப்பார்த்தலத்தை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க உந்தன் பாதையோ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வழியும் சத்தியமும் ஜீவ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பப் பெருக்கிலே சோர்ந்திட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றியாமல் வந்த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நீர் காத்திடுவீர் கனிவ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ற்றிலும் சத்துரு சூழ்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குலம் என்னை விரட்ட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2026-07-25T11:44:43Z</dcterms:created>
  <dcterms:modified xsi:type="dcterms:W3CDTF">2026-07-25T11:44:43Z</dcterms:modified>
  <dc:title>துதிப் பாடல்கள் : 153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