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presProps" Target="presProps.xml"/>
  <Relationship Id="rId8" Type="http://schemas.openxmlformats.org/officeDocument/2006/relationships/viewProps" Target="viewProps.xml"/>
  <Relationship Id="rId9"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4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Sowing in the morning, sowing seeds of kindness,
Sowing in the noontide and the dewy eves : 
Waiting for the harvest, and the time 
of reaping, 
We shall come rejoicing, bringing in the sheaves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Bringing in the sheaves ! bringing in the sheaves ! 
We shall come rejoicing, bringing in the sheave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Sowing in the sunshine, sowing in the shadows,
Fearing neither clouds nor winter's chilling breeze 
By and by the harvest, and the labour ended,
We shall come rejoicing, bringing in the sheaves !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Go then ever, weeping, sowing for the Master, 
Though the loss sustained our spirit often grieves :
When our weeping's over, He will bid 
us welcome,
We shall come rejoicing, bringing in the sheaves ! ]]></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2026-07-09T08:53:34Z</dcterms:created>
  <dcterms:modified xsi:type="dcterms:W3CDTF">2026-07-09T08:53:34Z</dcterms:modified>
  <dc:title>Hymn : 757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