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ண்டை நின்று ஆசையாய் தட்டும்
நேசர் இயேசுவுக்குன்னுள்ளம் திறவாயோ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ை ஒருபோதும் தள்ளாத நேசர்
வாவென்று உன்னை அழைக்கிறார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ரிப்பார் ஆருமில்லை யென்றெண்ணி
ஆதரை மீதினில் அலைந்திடுவாயே
காணாத ஆட்டைத் தேடி வந்த மேய்ப்பர்
கண்டுன்னை மந்தையில் சேர்த்திடுவார் --- வாசலண்டை
2. அற்ப வாழ்வை நித்திய வாழ்வு என்றெண்ணி
தற்பரன் தயவை தள்ளிடலாமா?
நினையாத நேரம் மரணம் சந்தித்தால்
நித்தியத்தை எங்கு நீ கழிப்பாய்? --- வாசலண்டை
3. பாவத்தினால் சாப ரோகத்தால் தொய்ந்து
மாயையில் ஆழ்ந்து மடிந்திடுவானேன்
பாவத்தைப் போக்கிடும் தூய உதிரத்தின்
ஜீவ ஊற்றில் மூழ்கி மீட்புறாயோ? --- வாசலண்டை
4. மனம் மாறி மறுபடி பிறந்திடாயாகில்
மகிபரின் இராஜ்ஜியம் காணக் கூடுமோ
பிறந்தாலோ ஜலத்தாலும் ஆவியாலும் மெய்யாய்
பிரவேசிப்பாய் தேவ இராஜ்ஜியத்தில் --- வாசலண்டை
5. வழியும் சத்தியமும் ஜீவனும் இயேசு
வாசலும் மேய்ப்பனும் நாதனும் இயேசு
இயேசுவல்லால் வேறு இரட்சிப்பு இல்லையே
இரட்சண்ய நாள் இன்றே வந்திடாயோ? --- வாசலண்ட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2026-07-30T13:47:17Z</dcterms:created>
  <dcterms:modified xsi:type="dcterms:W3CDTF">2026-07-30T13:47:17Z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