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ேகோவா தேவனுக்கு ஆயிரம் நாமங்கள்
எதை சொல்லி பாடிடுவேன்
என் கர்த்தாதி கர்த்தர் செய்த நன்மைகள் ஆயிரம்
கரம் தட்டி பாடிடுவேன்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ேகோவா ஷாலோம்
யேகோவா ஷம்மா 
யேகோவா ரூவா 
யேகோவா ரவ்ப்பா          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ல்லோரிக்கு அல்லேலூயா
என்னை நீரே கண்டீரையா
ஏக்கமெல்லாம் தீர்த்தீரையா
நான் தாகத்தோடு வந்த போது 
ஜீவ தண்ணீர் எனக்கு தந்து 
தாகமெல்லாம் தீர்த்தீரையா -- யேகோவா
2. எல்ஷடாயும் நீங்க தாங்க 
சர்வ வல்ல தேவனாக 
என்னை என்றும் நடத்துவீங்க
எபினேசரும் நீங்க தாங்க 
உதவி செய்யும் தேவனாக
என்னை என்றும் தாங்குவீங்க --- யேகோவா
3. எல்லோகியும் நீங்க தாங்க
என்றும் உள்ள தேவனாக 
எந்த நாளும் பாடுவீங்க 
இம்மானுவேல் நீங்க தாங்க 
மண்ணில் வந்த தேவன் நீங்க 
இன்றும் என்றும் பாடுவீங்க --- யேகோவ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2026-07-09T08:59:41Z</dcterms:created>
  <dcterms:modified xsi:type="dcterms:W3CDTF">2026-07-09T08:59:41Z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