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presProps" Target="presProps.xml"/>
  <Relationship Id="rId63" Type="http://schemas.openxmlformats.org/officeDocument/2006/relationships/viewProps" Target="viewProps.xml"/>
  <Relationship Id="rId6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படி விசுவாசமார்க்கத்தார் விசுவாசமுள்ள ஆபிரகாமுடனே ஆசீர்வதிக்கப்படுகிற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ப்படி விசுவாசமார்க்கத்தார் விசுவாசமுள்ள ஆபிரகாமுடனே ஆசீர்வதிக்கப்படுகிற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ியாயப்பிரமாணத்தின் கிரியைக்காரராகிய யாவரும் சாபத்திற்குட்பட்டிருக்கிறார்கள்; நியாயப்பிரமாண புஸ்தகத்தில் எழுதப்பட்டவைகளையெல்லாம் செய்யத்தக்கதாக அவைகளில் நிலைத்திராதவன் எவனோ அவன் சபிக்கப்பட்டவன் என்று எழுதியிருக்கிறதே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ியாயப்பிரமாணத்தின் கிரியைக்காரராகிய யாவரும் சாபத்திற்குட்பட்டிருக்கிறார்கள்; நியாயப்பிரமாண புஸ்தகத்தில் எழுதப்பட்டவைகளையெல்லாம் செய்யத்தக்கதாக அவைகளில் நிலைத்திராதவன் எவனோ அவன் சபிக்கப்பட்டவன் என்று எழுதியிருக்கிறதே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ியாயப்பிரமாணத்தினாலே ஒருவனும் தேவனிடத்தில் நீதிமானாகிறதில்லையென்பது வெளியரங்கமாயிருக்கிறது. ஏனெனில், விசுவாசத்தினாலே நீதிமான் பிழைப்பான் என்று எழுதியிருக்கிறதே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நியாயப்பிரமாணத்தினாலே ஒருவனும் தேவனிடத்தில் நீதிமானாகிறதில்லையென்பது வெளியரங்கமாயிருக்கிறது. ஏனெனில், விசுவாசத்தினாலே நீதிமான் பிழைப்பான் என்று எழுதியிருக்கிறதே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ியாயப்பிரமாணமோ விசுவாசத்திற்குரியதல்ல; அவைகளைச் செய்கிற மனுஷனே அவைகளால் பிழைப்ப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ியாயப்பிரமாணமோ விசுவாசத்திற்குரியதல்ல; அவைகளைச் செய்கிற மனுஷனே அவைகளால் பிழைப்பா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ரத்திலே தூக்கப்பட்ட எவனும் சபிக்கப்பட்டவன் என்று எழுதியிருக்கிறபடி, கிறிஸ்து நமக்காகச் சாபமாகி, நியாயப்பிரமாணத்தின் சாபத்திற்கு நம்மை நீங்லாக்கி மீட்டுக்கொண்ட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ரத்திலே தூக்கப்பட்ட எவனும் சபிக்கப்பட்டவன் என்று எழுதியிருக்கிறபடி, கிறிஸ்து நமக்காகச் சாபமாகி, நியாயப்பிரமாணத்தின் சாபத்திற்கு நம்மை நீங்லாக்கி மீட்டுக்கொண்டார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உங்களுக்கு ஆவியை அளித்து, உங்களுக்குள்ளே அற்புதங்களை நடப்பிக்கிறவர் அதை நியாயப்பிரமாணத்தின் கிரியைகளினாலேயோ, விசுவாசக் கேள்வியினாலேயோ, எதினாலே செய்கிறார்?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ரத்திலே தூக்கப்பட்ட எவனும் சபிக்கப்பட்டவன் என்று எழுதியிருக்கிறபடி, கிறிஸ்து நமக்காகச் சாபமாகி, நியாயப்பிரமாணத்தின் சாபத்திற்கு நம்மை நீங்லாக்கி மீட்டுக்கொண்டார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காமுக்கு உண்டான ஆசீர்வாதம் கிறிஸ்து இயேசுவினால் புறஜாதிகளுக்கு வரும்படியாகவும், ஆவியைக்குறித்துச் சொல்லப்பட்ட வாக்குத்தத்தத்தை நாம் விசுவாசத்தினாலே பெறும்படியாகவும் இப்படியாயிற்று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பிரகாமுக்கு உண்டான ஆசீர்வாதம் கிறிஸ்து இயேசுவினால் புறஜாதிகளுக்கு வரும்படியாகவும், ஆவியைக்குறித்துச் சொல்லப்பட்ட வாக்குத்தத்தத்தை நாம் விசுவாசத்தினாலே பெறும்படியாகவும் இப்படியாயிற்ற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கோதரரே, மனுஷர் முறைமையின்படி சொல்லுகிறேன்; மனுஷர்களுக்குள்ளே உறுதிபண்ணப்பட்ட உடன்படிக்கையை ஒருவனும் தள்ளுகிறதுமில்லை, அதினோடே ஒன்றையும் கூட்டுகிறதுமில்லை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கோதரரே, மனுஷர் முறைமையின்படி சொல்லுகிறேன்; மனுஷர்களுக்குள்ளே உறுதிபண்ணப்பட்ட உடன்படிக்கையை ஒருவனும் தள்ளுகிறதுமில்லை, அதினோடே ஒன்றையும் கூட்டுகிறதுமில்லை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சகோதரரே, மனுஷர் முறைமையின்படி சொல்லுகிறேன்; மனுஷர்களுக்குள்ளே உறுதிபண்ணப்பட்ட உடன்படிக்கையை ஒருவனும் தள்ளுகிறதுமில்லை, அதினோடே ஒன்றையும் கூட்டுகிறதுமில்லை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பிரகாமுக்கும் அவனுடைய சந்ததிக்கும் வாக்குத்தத்தங்கள் பண்ணப்பட்டன; சந்ததிகளுக்கு என்று அநேகரைக்குறித்துச் சொல்லாமல், உன் சந்ததிக்கு என்று ஒருவனைக்குறித்துச் சொல்லியிருக்கிறார், அந்தச் சந்ததி கிறிஸ்துவே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பிரகாமுக்கும் அவனுடைய சந்ததிக்கும் வாக்குத்தத்தங்கள் பண்ணப்பட்டன; சந்ததிகளுக்கு என்று அநேகரைக்குறித்துச் சொல்லாமல், உன் சந்ததிக்கு என்று ஒருவனைக்குறித்துச் சொல்லியிருக்கிறார், அந்தச் சந்ததி கிறிஸ்துவே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நான் சொல்லுகிறதென்னவெனில், கிறிஸ்துவை முன்னிட்டு தேவனால் முன் உறுதிபண்ணப்பட்ட உடன்படிக்கையை நானூற்றுமுப்பது வருஷத்திற்குப்பின்பு உண்டான நியாயப்பிரமாணமானது தள்ளி, வாக்குத்தத்தத்தை வியர்த்தமாக்கமாட்டாத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நான் சொல்லுகிறதென்னவெனில், கிறிஸ்துவை முன்னிட்டு தேவனால் முன் உறுதிபண்ணப்பட்ட உடன்படிக்கையை நானூற்றுமுப்பது வருஷத்திற்குப்பின்பு உண்டான நியாயப்பிரமாணமானது தள்ளி, வாக்குத்தத்தத்தை வியர்த்தமாக்கமாட்டா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ன்றியும் உங்களுக்கு ஆவியை அளித்து, உங்களுக்குள்ளே அற்புதங்களை நடப்பிக்கிறவர் அதை நியாயப்பிரமாணத்தின் கிரியைகளினாலேயோ, விசுவாசக் கேள்வியினாலேயோ, எதினாலே செய்கிறார்?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நான் சொல்லுகிறதென்னவெனில், கிறிஸ்துவை முன்னிட்டு தேவனால் முன் உறுதிபண்ணப்பட்ட உடன்படிக்கையை நானூற்றுமுப்பது வருஷத்திற்குப்பின்பு உண்டான நியாயப்பிரமாணமானது தள்ளி, வாக்குத்தத்தத்தை வியர்த்தமாக்கமாட்டாது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ன்றியும், சுதந்தரமானது நியாயப்பிரமாணத்தினாலே உண்டானால் அது வாக்குத்தத்தத்தினாலே உண்டாயிராது; தேவன் அதை ஆபிரகாமுக்கு வாக்குத்தத்தத்தினாலே அருளிச்செய்தார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அன்றியும், சுதந்தரமானது நியாயப்பிரமாணத்தினாலே உண்டானால் அது வாக்குத்தத்தத்தினாலே உண்டாயிராது; தேவன் அதை ஆபிரகாமுக்கு வாக்குத்தத்தத்தினாலே அருளிச்செய்தாரே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யானால், நியாயப்பிரமாணத்தின் நோக்கமென்ன? வாக்குத்தத்தத்தைப்பெற்ற சந்ததி வருமளவும் அது அக்கிரமங்களினிமித்தமாகக் கூட்டப்பட்டு, தேவதூதரைக்கொண்டு மத்தியஸ்தன் கையிலே கட்டளையிடப்பட்ட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யானால், நியாயப்பிரமாணத்தின் நோக்கமென்ன? வாக்குத்தத்தத்தைப்பெற்ற சந்ததி வருமளவும் அது அக்கிரமங்களினிமித்தமாகக் கூட்டப்பட்டு, தேவதூதரைக்கொண்டு மத்தியஸ்தன் கையிலே கட்டளையிடப்பட்ட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டியானால், நியாயப்பிரமாணத்தின் நோக்கமென்ன? வாக்குத்தத்தத்தைப்பெற்ற சந்ததி வருமளவும் அது அக்கிரமங்களினிமித்தமாகக் கூட்டப்பட்டு, தேவதூதரைக்கொண்டு மத்தியஸ்தன் கையிலே கட்டளையிடப்பட்ட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மத்தியஸ்தன் ஒருவனுக்குரியவனல்ல, தேவனோ ஒருவ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டியானால், நியாயப்பிரமாணம் தேவனுடைய வாக்குத்தத்தங்களுக்கு விரோதமா? அல்லவே; உயிரைக் கொடுக்கத்தக்க நியாயப்பிரமாணம் அருளப்பட்டிருந்ததானால், நீதியானது நியாயப்பிரமாணத்தினால் உண்டாயிருக்குமே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ப்படியானால், நியாயப்பிரமாணம் தேவனுடைய வாக்குத்தத்தங்களுக்கு விரோதமா? அல்லவே; உயிரைக் கொடுக்கத்தக்க நியாயப்பிரமாணம் அருளப்பட்டிருந்ததானால், நீதியானது நியாயப்பிரமாணத்தினால் உண்டாயிருக்கும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டியிராதபடியால், இயேசுகிறிஸ்துவைப் பற்றும் விசுவாசத்தினாலே பலிக்கிற வாக்குத்தத்தம் விசுவாசமுள்ளவர்களுக்கு அளிக்கப்படும்படி வேதம் எல்லாரையும் ஏகமாய்ப் பாவத்தின்கீழ் அடைத்துப்போட்டது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ஆபிரகாம் தேவனை விசுவாசித்தான், அது அவனுக்கு நீதியாக எண்ணப்பட்டது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டியிராதபடியால், இயேசுகிறிஸ்துவைப் பற்றும் விசுவாசத்தினாலே பலிக்கிற வாக்குத்தத்தம் விசுவாசமுள்ளவர்களுக்கு அளிக்கப்படும்படி வேதம் எல்லாரையும் ஏகமாய்ப் பாவத்தின்கீழ் அடைத்துப்போட்டத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டியிராதபடியால், இயேசுகிறிஸ்துவைப் பற்றும் விசுவாசத்தினாலே பலிக்கிற வாக்குத்தத்தம் விசுவாசமுள்ளவர்களுக்கு அளிக்கப்படும்படி வேதம் எல்லாரையும் ஏகமாய்ப் பாவத்தின்கீழ் அடைத்துப்போட்டத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தலால் விசுவாசம் வருகிறதற்குமுன்னே, வெளிப்படப்போகிற விசுவாசத்திற்கு ஏதுவாக நாம் அடைக்கப்பட்டவர்களாய் நியாயப்பிரமாணத்தின்கீழ் காவல் பண்ணப்பட்டிருந்தோ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தலால் விசுவாசம் வருகிறதற்குமுன்னே, வெளிப்படப்போகிற விசுவாசத்திற்கு ஏதுவாக நாம் அடைக்கப்பட்டவர்களாய் நியாயப்பிரமாணத்தின்கீழ் காவல் பண்ணப்பட்டிருந்தோ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்விதமாக, நாம் விசுவாசத்திலே நீதிமான்களாக்கப்படுவதற்கு நியாயப்பிரமாணம் நம்மைக் கிறிஸ்துவினிடத்தில் வழிநடத்துகிற உபாத்தியாய் இருந்தது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இவ்விதமாக, நாம் விசுவாசத்திலே நீதிமான்களாக்கப்படுவதற்கு நியாயப்பிரமாணம் நம்மைக் கிறிஸ்துவினிடத்தில் வழிநடத்துகிற உபாத்தியாய் இருந்தது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ுத்தியில்லாத கலாத்தியரே, நீங்கள் சத்தியத்திற்குக் கீழ்ப்படியாமற்போகத்தக்கதாக உங்களை மயக்கினவன் யார்? இயேசுகிறிஸ்து சிலுவையிலறையப்பட்டவராக உங்கள் கண்களுக்குமுன் பிரத்தியட்சமாய் உங்களுக்குள்ளே வெளிப்படுத்தப்பட்டிருந்தாரே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ுத்தியில்லாத கலாத்தியரே, நீங்கள் சத்தியத்திற்குக் கீழ்ப்படியாமற்போகத்தக்கதாக உங்களை மயக்கினவன் யார்? இயேசுகிறிஸ்து சிலுவையிலறையப்பட்டவராக உங்கள் கண்களுக்குமுன் பிரத்தியட்சமாய் உங்களுக்குள்ளே வெளிப்படுத்தப்பட்டிருந்தாரே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ன்றைமாத்திரம் உங்களிடத்தில் அறியவிரும்புகிறேன்; நியாயப்பிரமாணத்தின் கிரியைகளினாலேயோ, விசுவாசக் கேள்வியினாலேயோ, எதினாலே ஆவியைப் பெற்றீர்கள்?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ஒன்றைமாத்திரம் உங்களிடத்தில் அறியவிரும்புகிறேன்; நியாயப்பிரமாணத்தின் கிரியைகளினாலேயோ, விசுவாசக் கேள்வியினாலேயோ, எதினாலே ஆவியைப் பெற்றீர்கள்?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டியே ஆபிரகாம் தேவனை விசுவாசித்தான், அது அவனுக்கு நீதியாக எண்ணப்பட்டது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வியினாலே ஆரம்பம்பண்ணின நீங்கள் இப்பொழுது மாம்சத்தினாலே முடிவுபெறப்போகிறீர்களோ? நீங்கள் இத்தனை புத்தியீனரா?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வியினாலே ஆரம்பம்பண்ணின நீங்கள் இப்பொழுது மாம்சத்தினாலே முடிவுபெறப்போகிறீர்களோ? நீங்கள் இத்தனை புத்தியீனரா?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விசுவாசம் வந்தபின்பு நாம் உபாத்திக்குக் கீழானவர்களல்லவே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இத்தனை பாடுகளையும் வீணாய்ப் பட்டீர்களோ? அவைகள் வீணாய்ப்போயிற்றே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நீங்களெல்லாரும் கிறிஸ்து இயேசுவைப்பற்றும் விசுவாசத்தினால் தேவனுடைய புத்திரராயிருக்கிறீர்களே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ஏனெனில், உங்களில் கிறிஸ்துவுக்குள்ளாக, ஞானஸ்நானம் பெற்றவர்கள் எத்தனைபேரோ அத்தனைபேரும் கிறிஸ்துவைத் தரித்துக்கொண்டீர்களே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ூதனென்றும் கிரேக்கனென்றுமில்லை, அடிமையென்றும் சுயாதீனனென்றுமில்லை, ஆணென்றும் பெண்ணென்றுமில்லை; நீங்களெல்லாரும் கிறிஸ்து இயேசுவுக்குள் ஒன்றாயிருக்கிறீர்க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யூதனென்றும் கிரேக்கனென்றுமில்லை, அடிமையென்றும் சுயாதீனனென்றுமில்லை, ஆணென்றும் பெண்ணென்றுமில்லை; நீங்களெல்லாரும் கிறிஸ்து இயேசுவுக்குள் ஒன்றாயிருக்கிறீ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ங்கள் கிறிஸ்துவினுடையவர்களானால், ஆபிரகாமின் சந்ததியாராயும், வாக்குத்தத்தத்தின்படியே சுதந்தரராயுமிருக்கிறீர்க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நீங்கள் கிறிஸ்துவினுடையவர்களானால், ஆபிரகாமின் சந்ததியாராயும், வாக்குத்தத்தத்தின்படியே சுதந்தரராயுமிருக்கிறீ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ையால் விசுவாசமார்க்கத்தார்கள் எவர்களோ அவர்களே ஆபிரகாமின் பிள்ளைகளென்று அறிவீர்களாக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தேவன் விசுவாசத்தினாலே புறஜாதிகளை நீதிமான்களாக்குகிறாரென்று வேதம் முன்னாகக் கண்டு: உனக்குள் சகல ஜாதிகளும் ஆசீர்வதிக்கப்படும் என்று ஆபிரகாமுக்குச் சுவிசேஷமாய் முன்னறிவித்தது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தேவன் விசுவாசத்தினாலே புறஜாதிகளை நீதிமான்களாக்குகிறாரென்று வேதம் முன்னாகக் கண்டு: உனக்குள் சகல ஜாதிகளும் ஆசீர்வதிக்கப்படும் என்று ஆபிரகாமுக்குச் சுவிசேஷமாய் முன்னறிவித்தது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மேலும் தேவன் விசுவாசத்தினாலே புறஜாதிகளை நீதிமான்களாக்குகிறாரென்று வேதம் முன்னாகக் கண்டு: உனக்குள் சகல ஜாதிகளும் ஆசீர்வதிக்கப்படும் என்று ஆபிரகாமுக்குச் சுவிசேஷமாய் முன்னறிவித்த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324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অব্রাহাম বিশ্বাস করে য়েমন আশীর্বাদ পেয়েছেন তেমনি য়ে সমস্ত লোক এখন বিশ্বাস করছে তারাও সে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শীর্বাদ লাভ কর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যাঁরা ঈশ্বরের সামনে ধার্মিক প্রতিপন্ন হতে বিধি-ব্যবস্থা পালনের ওপর নির্ভর করে, তাদের ওপর অভিশাপ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থাকে৷ কারণ শাস্ত্র বলে: ‘বিধি-ব্যবস্থায় য়ে সকল লেখা আছে তার সব কটি য়ে পালন না করে সে শাপগ্রস্ত!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এখন এটা পরিষ্কার য়ে বিধি-ব্যবস্থার দ্বারা ঈশ্বরের কাছে ধার্মিক প্রতিপন্ন হওয়া যায় না৷ কার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শাস্ত্র বলে: ‘ধার্মিক ব্যক্তি বিশ্বাসের জন্যই বাঁচ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কিন্তু বিধি-ব্যবস্থার সঙ্গে বিশ্বাসের কোন সম্পর্ক নেই, বরং শাস্ত্র বলে, ‘য়ে বিধি-ব্যবস্থা পাল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রে, সে তার মধ্য দিয়েই জীবন পা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বিধি-ব্যবস্থা আমাদের ওপর য়ে অভিশাপ চাপিয়ে দিয়েছে তার থেকে খ্রীষ্ট আমাদের উদ্ধার করেছ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খ্রীষ্ট আমাদের স্থানে দাঁড়িয়ে নিজের ওপর সেই অভিশাপ গ্রহণ করলেন৷ কারণ শাস্ত্র বলছে: ‘যার দেহ গা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তোমরা বিধি-ব্যবস্থা পালন করেছিলে বলেই কি ঈশ্বর তোমাদের পবিত্র আত্মা দিয়েছিলেন এবং তোমাদের মধ্য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টাঙ্গানো হয় সে শাপগ্রস্ত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খ্রীষ্ট এই কাজ সম্পন্ন করলেন যাতে য়ে আশীর্বাদ অব্রাহাম লাভ করেছিলেন তা খ্রীষ্টের মাধ্যম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ইহুদীরাও লাভ করে, এবং য়েন বিশ্বাসের দ্বারা আমরা সেই প্রতিশ্রুত আত্মাকে পা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আমার ভাই ও বোনেরা, আমি তোমাদের কাছে সাধারণ একটি উদাহরণ দিচ্ছি: দুজনের মধ্যে একটা চুক্তির কথ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চিন্তা কর৷ সেই চুক্তি একবার বৈধ হয়ে গেলে কেউ তা বাতিল করতে পারে না বা তাতে কোন কিছু য়োগ করতে পা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ঈশ্বর, অব্রাহাম ও তাঁর বংশধরকে আশীর্বাদের প্রতিশ্রুতি দিয়েছিলেন৷ লক্ষ্য কর য়ে এখানে ‘বংশধর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লা হয়েছে, ‘বংশধরদের’ নয়, য়েন অনেককে নয় বরং একজনকে অর্থাত্ খ্রীষ্টকে নির্দেশ করা হয়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আমি এটাই বলতে চাই য়ে: ঈশ্বর অব্রাহামের সঙ্গেচুক্তি করেছিলেন, আর তার চারশো তিরিশ বছর পর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ধি-ব্যবস্থা এসেছিল৷ তাই বিধি-ব্যবস্থা এসে পূর্বেই য়ে চুক্তি ঈশ্বরের সাথে অব্রাহামের হয়েছিল ত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অলৌকিক কাজ করেছিলেন, না তোমরা সুসমাচার শুনে বিশ্বাস করেছিলে বলে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াতিল করতে পার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যদি উত্তরাধিকার বিধি-ব্যবস্থার ওপর নির্ভর করত তাহলে তা আর প্রতিশ্রুতির ওপর নির্ভরশীল হত না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কিন্তু ঈশ্বর মুক্ত হস্তে এই উত্তরাধিকার অব্রাহামকে তাঁর প্রতিশ্রুতির মধ্যে দিয়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তাহলে বিধি-ব্যবস্থা কিসের জন্য? অপরাধ কি এটা বোঝাবার জন্য বিধি-ব্যবস্থা সেই বংশধর (অব্রাহামের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আসা পর্যন্ত য়োগ করা হল, যাকে সেই প্রতিশ্রুতি দেওয়া হয়েছিল৷ মানুষের কাছে সেই বিধি-ব্যবস্থা পৌঁছ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তে স্বর্গদূতরা মোশিকে মধ্যস্তরূপে ব্যবহার করেছি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কিন্তু কেবলমাত্র একজন থাকলে কোন মধ্যস্থের দরকার হয় না; আর ঈশ্বর এ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তাহলে কি বিধি-ব্যবস্থা ঈশ্বরের প্রতিশ্রুতির বিরুদ্ধে? নিশ্চয়ই নয়! যদি এমন বিধি-ব্যবস্থা থাক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যা মানুষকে জীবন দান করতে পারে, তবে বিধি-ব্যবস্থা পালন করেই আমরা ধার্মিক হতে পারতাম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কিন্তু এ সত্য নয়, কারণ শাস্ত্র দেখাচ্ছে য়ে সকলে পাপের কাছে বন্দী; য়েন লোকেরা বিশ্বাস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অব্রাহামের সম্পর্কে শাস্ত্র য়েমন বলে: ‘অব্রাহাম ঈশ্বরের ওপর বিশ্বাস করেছিলেন এবং ঈশ্বর তাঁ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ধ্যমেই সেই প্রতিশ্রুত আশীর্বাদ পেতে পারে৷ যাঁরা যীশু খ্রীষ্টে বিশ্বাস করবে, তাদের উদ্দেশ্যেই এ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শ্রুতি দেওয়া রয়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এই বিশ্বাস আসার আগে আমরা বিধি-ব্যবস্থার অধীনে বন্দী ছিলাম; আমাদের কোন স্বাধীনতা ছিল না, য়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র্যন্ত না ঈশ্বর আমাদের কাছে বিশ্বাসের সেই কথা জানালে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খ্রীষ্টের কাছে আসার জন্য বিধি-ব্যবস্থাই ছিল আমাদের কঠোর অভিভাবক, য়েন বিশ্বাসের মাধ্যমে আমর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ঈশ্বরের সাক্ষাতে ধার্মিক বলে গণিত হ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ওহে অবুঝ গালাতীয়ের লোকেরা! তোমাদের কে যাদু করেছে? ক্রুশের ওপর যীশু খ্রীষ্টের মৃত্যুর কথা তোমাদে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তো স্পষ্ট করেই বোঝানো হয়েছিল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কেবল আমার এই কথাটির জবাব দাও: তোমরা কিভাবে পবিত্র আত্মা পেয়েছিলে? বিধি-ব্যবস্থা পালনের দ্বারা ক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েয়েছিলে? না সুসমাচার শুনে ও তাতে বিশ্বাস করাতেই পবিত্র আত্মা পেয়েছিল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বিশ্বাসকে স্বীকৃতি দিয়েছিলেন; তার ফলে ঈশ্বরের সাক্ষাতে অব্রাহাম ধার্মিক প্রতিপন্ন হয়েছিলেন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তোমরা কি এতই অবোধ য়ে, পবিত্র আত্মায় খ্রীষ্টীয় জীবন শুরু করে এখন তা স্থুল দৈহিক শক্তির ওপ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নির্ভর করে শেষ করতে চাও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এখন যখন বিশ্বাস আমাদের মধ্যে এসেছে, তখন আমরা আর বিধি-ব্যবস্থার অধীন ন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তোমরা কি বৃথাই এত রকম অভিজ্ঞতার মধ্যে দিয়ে গেছ? আমি আশা করি তা বৃথা হবে না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কারণ তোমাদের মধ্যে যাদের খ্রীষ্টে বাপ্তিস্ম হয়েছে, তাদের সবাই খ্রীষ্টকে পরিধান করেছ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খ্রীষ্ট যীশুর মাধ্যমে বিশ্বাস দ্বারা তোমরা সকলেই ঈশ্বরের সন্ত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এখন খ্রীষ্ট যীশুতে যাঁরা আছে তাদের মধ্যে পুরুষ বা স্ত্রীতে কোন ভেদাভেদ নেই, ইহুদী কি গ্রীক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স্বাধীন কি দাসের মধ্যে কোন পার্থক্য নেই৷ কারণ খ্রীষ্ট যীশুতে তোমরা এক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তোমরা খ্রীষ্টের, তাই তোমরা অব্রাহামের বংশধর; সুতরাং অব্রাহামের কাছে ঈশ্বর য়ে প্রতিশ্রুত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দিয়েছিলেন তোমরাও তার উত্তরাধিকারী হবে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তোমাদের জানা ভাল, য়ে যাঁরা বিশ্বাসের পথে চলে তারাই অব্রাহামের প্রকৃত সন্তান৷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পবিত্র শাস্ত্রে এবিষয়ে আগেই লেখা ছিল য়ে, অইহুদী লোকদের ঈশ্বর তাদের বিশ্বাসের দ্বারা ধার্মি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প্রতিপন্ন করবেন৷ আগে থেকেই এই সুসমাচার অব্রাহামকে জানিয়ে দেওয়া হয়েছিল! ‘অব্রাহাম সমস্ত জাতি তোমা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মাধ্যমে আশীর্বাদ পাবে৷’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கலாத்தியர்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2">
  <a:themeElements>
    <a:clrScheme name="Theme6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2026-07-31T16:42:11Z</dcterms:created>
  <dcterms:modified xsi:type="dcterms:W3CDTF">2026-07-31T16:42:11Z</dcterms:modified>
  <dc:title>கலாத்தியர்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