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6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 தேவ சமூ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்சரிய கிருபை பெரு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தூப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வின் ஜீவன் கிடைக்குமே -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த்தில் உம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ாய் பாய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கோடி மைந்தர்களின் – வாழ்வ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ும் கிருபை வேண்டுமே – இன்ற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யாலையாய் பாய்ந்து 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கிருபை என்னை நனைத்த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உம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மாறா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கள் விலக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ற்ற கிருபை பெரு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வனை மகிழ்வி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ழையாக கிருபை ஊற்றுமே-பெ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2026-07-30T14:07:02Z</dcterms:created>
  <dcterms:modified xsi:type="dcterms:W3CDTF">2026-07-30T14:07:02Z</dcterms:modified>
  <dc:title>துதிப் பாடல்கள் : 118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