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ாம் நாளில் உயி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் அமர்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 மேய்ப்பனாக கா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மையனாக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ண்பனாக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லைவனாக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மீதில் ஓர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ாக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ணை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் கொண்டு செல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ழி சத்யம்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ஒளி நித்ய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து வாழ்வு எனக்குத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நிறைவாய் அ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யாவும் தொல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யாவும் தொல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ீதில் எ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உதிரம் சிந்தி ம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2026-07-31T14:57:07Z</dcterms:created>
  <dcterms:modified xsi:type="dcterms:W3CDTF">2026-07-31T14:57:07Z</dcterms:modified>
  <dc:title>துதிப் பாடல்கள் : 535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