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5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ன்றாம் நாளில் உயிர்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த்தில் அமர்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ல் மேய்ப்பனாக கா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மையனாக 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ண்பனாக 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லைவனாக ந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ங்கள் மீதில் ஓர் ந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ளனாக வ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ணைத்துக் கொள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ில் கொண்டு செல்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வழி சத்யம் ஜீ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ஒளி நித்ய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ுது வாழ்வு எனக்குத்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நிறைவாய் அள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யாவும் தொல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ங்கள் யாவும் தொல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மீதில் என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உதிரம் சிந்தி மர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2026-09-15T17:28:03Z</dcterms:created>
  <dcterms:modified xsi:type="dcterms:W3CDTF">2026-09-15T17:28:03Z</dcterms:modified>
  <dc:title>துதிப் பாடல்கள் : 535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