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 பயங்கள் நீக்கும்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ரோகம் நீக்கும்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ராஜ்யம் சேர்க்கும்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நீதி நிறைந்த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ிதே பேரின்பமிதே இயேசு நாமம் இன்ப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ிதே நல் இன்பமிதே இயேசு நாம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 வந்த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போக்க வந்த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மாறா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ிலும் இனிய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ாதை காட்டும்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பெலன் தந்த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2026-09-15T09:59:36Z</dcterms:created>
  <dcterms:modified xsi:type="dcterms:W3CDTF">2026-09-15T09:59:36Z</dcterms:modified>
  <dc:title>துதிப் பாடல்கள் : 591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