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உயரம், நீளம், அகலம்,
ஆழம் அளக்க யாரால் கூடும்? (2)
அன்பரின் பேரன்பை இங்கு
அழகாய் கூற யாரால்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 ஜலமும் மையானாலுமே - அன்பை எழுதிட
எல்லா மரமும் பேனாவானாலுமே
ஆகாயத்தை தாளாக்கி
அதில் எல்லாம் எழுதினாலும் (2)
அன்பின் அம்சம் எழுதி தீர்க்க
அன்பர்கள் எங்கு தான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ந்தர் மேலே பாய்ந்த அன்பைதான் - ஆழ்ந்த தூதரும்
பார்ப்பதில் பணிந்து குணிகிறார்
பாவி மேலே பாய்ந்த அன்பு
சாவின் கூரை ஒடித்து வென்றது (2)
என்ன அன்பு என்ன நேசம்
மன்ன ரேசின் மகத்துவ நேச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ழை என்னில் பாய்ந்த அன்புதான் - ஆ, ஏராளம்
ஏழை என்னால் பகரக்கூடுமோ?
அல்லும் பகலும் கூடிப்பாடி
இங்கும் அங்கும் அன்பைக் கூறுவேன் (2)
அன்பின் இன்பம் ருசித்து புசித்து
அன்பை மட்டும் எங்கும் கூற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2026-07-30T21:38:33Z</dcterms:created>
  <dcterms:modified xsi:type="dcterms:W3CDTF">2026-07-30T21:38:33Z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