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86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ாரி மாமலை ஓரம்
கொடுங்கோர காட்சி கண்டேன்
கண்ணில் நீர் வழிந்திடுதே
எந்தன் மீட்பர்  இயேசு அதோ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ருசலேமின் வீதிகளில்
ரத்த வெள்ளம் கோலமிட 
திருக்கோலம் நிந்தனையால்
உருக்குலைந்து சென்றனரே 
உருக்குலைந்து சென்றன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சிலுவை தன் தோளதிலே
சிதறும் தன் வேர்வையிலே 
சிறுமை அடைந்தவராய்
நிந்தனை பல சகித்தார் 
நிந்தனை பல சகித்த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எருசலேமின் வீதிகளில்
இரத்த வெள்ளம் கோலமிட 
திருக்கோலம் நிந்தனையாய்
உருக்குலைந்து சென்றனரே 
உருக்குலைந்து சென்றன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2026-06-15T08:32:24Z</dcterms:created>
  <dcterms:modified xsi:type="dcterms:W3CDTF">2026-06-15T08:32:24Z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