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1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ஆராதிக்கும் இயேசு என்றும் ஜீவிக்கிறாரே
அவர் தேவனாயினும் என்னோடு பேசுகின்றாரே
அவர் சிந்தின இரத்தம் மீட்பை தந்தது
அவர் கொண்ட காயங்கள் சுக வாழ்வை தந்த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னோடு இருந்தால் ஒரு சேனைக்குள் பாய்வேன்
அவர் என்னோடு இருந்தால் ஒரு மதிலை தாண்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டைந்துபோன என் வாழ்வை சீரமைச்சாரே
அரணான பட்டணம்போல் மாற்றி விட்டாரே
என் சத்துருக்கள் பின்னிட்டு ஒடச் செய்தாரே
என் எல்லையெங்கிலும் சமாதானம் தந்தாரே
அவர் செய்த நன்மையை நான் சொல்லி துதிப்ப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ட்சிப்பின் வஸ்திரத்த உடுத்துவித்தாரு
நீதியென்னும் மார்க்கவசம் எனக்கு தந்தாரே
கிருபைய தந்து என்ன உயர்த்தி வச்சாரு -என்
நாவின் மேலே அதிகாரம் வச்சாரே
அவர் செய்த நன்மையை நான் சொல்லி து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ர்ந்துபோன என் கோலை துளிர்க்கச் செய்தாரே
ஜீவனற்று என் வாழ்வில் ஜீவன் தந்தாரே
ஒரு சேனையைப்போல என்னை எழும்பச் செய்தாரே
என் தேசத்தை சுதந்தரிக்கும் பெலனைத் தந்தாரே
அவர் செய்த நன்மையை நான் சொல்லி துதிப்பே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2026-07-30T15:05:17Z</dcterms:created>
  <dcterms:modified xsi:type="dcterms:W3CDTF">2026-07-30T15:05:17Z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