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8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ழியப் பாதையில் ஒன்று மட்டும் போ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ன் கால்களின் சுவடுகள் போ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மர்சன உதடுகள் மனம்சோர வைத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ைபோன்ற தேவைகள் சபை நடுவில் நின்ற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வர் என்றுமே விலகுவத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ின் வரங்களும் குறைவதும் இல்லைய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வரே! அழைத்தவர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ஊழியத்தின் ஆதா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நிந்தைகள் எத்தனை தேவ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ை சூழநின்றாலும் உம்மை பார்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்தம ஊழியன் என்று நீர் சொல்ல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வார்த்தை கேட்டிட உண்மையாய் ஒட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ணான புகழ்ச்சிகள் எனக்கு இங்கு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விகள் பெருமைகள் ஒரு நாளும்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2026-07-30T19:58:56Z</dcterms:created>
  <dcterms:modified xsi:type="dcterms:W3CDTF">2026-07-30T19:58:56Z</dcterms:modified>
  <dc:title>துதிப் பாடல்கள் : 133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