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ப் பாதையில் ஒன்று மட்டும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ன் கால்களின் சுவடுகள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மர்சன உதடுகள் மனம்சோர வை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போன்ற தேவைகள் சபை நடுவில் நி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என்றுமே விலகுவ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் வரங்களும் குறைவதும் இல்லைய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ே! அழைத்தவ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ஊழியத்தின் ஆதா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ிந்தைகள் எத்தனை தேவ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ை சூழநின்றாலும் உம்மை பார்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ஊழியன் என்று நீர் சொல்ல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ார்த்தை கேட்டிட உண்மையாய் ஒ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ான புகழ்ச்சிகள் எனக்கு இங்கு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விகள் பெருமைகள் ஒரு நாளு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2026-09-15T16:45:59Z</dcterms:created>
  <dcterms:modified xsi:type="dcterms:W3CDTF">2026-09-15T16:45:59Z</dcterms:modified>
  <dc:title>துதிப் பாடல்கள் : 133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