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2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! கர்த்தாவே உம் கிரியை காணும் போது
சொல்லொண்ணா ஆச்சரியமடைந்தேன்
விண்மீன்களும் இடி முழக்கங்களும்
உம் வல்லமையை காட்டுகின்ற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த்துமா பாடும் இரட்சகா தேவா
நீர் எத்தனை பெரியவர்! -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ோலை, வனம். பூங்கா வழி செல்கையில்
பைங்கிளிகளில் பாடல் கேட்கையில்
மலையுச்சியின் மேல் நின்று கீழ் நோக்குகையில்
மென் காற்றருவியால் மகிழ்ந்திருக்கையில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ின்னும் பிதா தன் சுதனை குருசில்
தந்த விந்தை விளங்கவில்லை
என் பாவம் போக்கவே அவர் மரத்தில்
ரத்தம் சிந்தி ஜீவன் விட்டார் – என் ஆத்தும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ஒவ்வொரு நாளும் உன் கிருபையினால்
உமது ஞானம் வியந்து மகிழுவேன்
உமது கிருபையால் என் பாவம் நீங்க
என் விண்ணப்பம் உம் கரத்தில் வைத்தேன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ஆர்ப்பரிப்போடவர் திரும்ப வந்து
விண் வீட்டில் சேர்க்கையில் மா ஆனந்தம்
அப்போ முன் வணங்கிப் பணிந்து நீரே
ஆ! எத்தனை பெரியவர் என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2026-09-15T19:18:54Z</dcterms:created>
  <dcterms:modified xsi:type="dcterms:W3CDTF">2026-09-15T19:18:54Z</dcterms:modified>
  <dc:title>துதிப் பாடல்கள் : 197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