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113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 shadow of His wings 
There is rest, sweet rest ; 
There is rest from care and labour, 
There is rest for friend and neighbour : 
In the shadow of His wings 
There is rest, sweet rest ; 
In the shadow of His wings 
There is rest. . 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is rest ! . . there is peace ! . . 
There is joy ! . . in the shadow of His wings. 
There is rest ! . . there is peace ! . . 
There is joy ! . . in the shadow of His wings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In the shadow of His wings 
There is peace, sweet peace ; 
Peace that passeth understanding, 
Peace, sweet peace, that knows no ending ; 
In the shadow of His wings
There is peace, sweet peace ; 
In the shadow of His wings 
There is peace. . 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In the shadow of His wings 
There is joy, glad joy ; 
There is joy to tell the story, 
Joy exceeding, full of glory : 
In the shadow of His wings 
There is joy, glad joy. 
In the shadow of His wings 
There is joy. . 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2026-07-09T11:04:12Z</dcterms:created>
  <dcterms:modified xsi:type="dcterms:W3CDTF">2026-07-09T11:04:12Z</dcterms:modified>
  <dc:title>Hymn : 644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