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42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வீடோ மாட்டுக் கொட்டில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ட்டிலோ முன்னண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யோடு  ஏழை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ந்தார் பூவில் தாழ்மையாய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ஏழையான மாதாவுக்க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லனாய்க் கீழ்படிந்த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லிய பருவம் எல்லாம் அன்ப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ற்றோர்க்கு அடங்க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போல் கீழ்படிவோ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ந்தத்தோடு நடப்ப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ராஜன் தாவீதூரிலுள்ள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ாலர்க்கேற்ற பாதை காட்ட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லனாக வளர்ந்த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வீன மாந்தன்போல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ம் துக்கம் சகித்த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 துன்ப நாள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ணைசெய்வார் நமக்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நம்மை மீட்ட நேசர் தம்ம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ால் கண்டு களிப்போ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தாமே மோக்ஷ  லோ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தர் என்று அறிவ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ட்டுக் கொட்டில் ஒன்ற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லரை அன்பா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மிடத்தில் சேர்ப்பார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மாட்டுத் தொழுவத்திலல்ல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 ஆசனத்தில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க் கோலமாக அல்ல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 கிரீடம் சூட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பர் வீற்றிருக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லர் சூழ்ந்து போற்று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னி மாதா பாலன் தன்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ன்னணையில் வைத்தார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தா, மரியம்மாள்தா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லன், இயேசு கிறிஸ்துத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ானம் விட்டுப் பூமி வந்த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கர்த்தாதி கர்த்தரே;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2026-09-14T09:26:38Z</dcterms:created>
  <dcterms:modified xsi:type="dcterms:W3CDTF">2026-09-14T09:26:38Z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