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ீடோ மாட்டுக் கொட்டில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்டிலோ முன்ன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ோடு  ஏழ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ார் பூவில் தாழ்மைய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ழையான மாதாவு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ய்க் கீழ்படிந்த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ிய பருவம் எல்லாம் அன்ப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ோர்க்கு அட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போல் கீழ்படி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த்தோடு நட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ாஜன் தாவீதூரிலுள்ள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லர்க்கேற்ற பாதை காட்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க வளர்ந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ீன மாந்தன்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துக்கம் சக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துன்ப நா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செய்வார் நம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ம்மை மீட்ட நேசர் த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ால் கண்டு களிப்ப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மே மோக்ஷ  லோ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ர் என்று அறி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டுக் கொட்டில் ஒன்ற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ை அன்ப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ிடத்தில் சேர்ப்ப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ாட்டுத் தொழுவத்தில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ஆசனத்த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 கோலமாக அ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 கிரீடம் சூ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வீற்றி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் சூழ்ந்து போற்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 மாதா பாலன் த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யில் வைத்த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ா, மரியம்மாள்த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், இயேசு கிறிஸ்து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ம் விட்டுப் பூமி வ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கர்த்தாதி கர்த்தரே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2026-07-30T22:05:36Z</dcterms:created>
  <dcterms:modified xsi:type="dcterms:W3CDTF">2026-07-30T22:05:36Z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