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, my comrades ! see the signal 
Waving in the sky ! 
Reinforcements now appearing, 
Victory is nigh !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the fort, for I am coming !  
Jesus signals still ; 
Wave the answer back to heaven, 
By Thy grace we will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 the mighty host advancing, 
Satan leading on ; 
Mighty men around us falling, 
Courage almost gon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e the glorious banner waving ! 
Hear the trumpet blow ! 
In our leader's name we'll triumph 
Over every fo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ierce and long the battle rages, 
But our help is near ; 
Onward comes our great Commander, 
Cheer, my comrades, cheer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2026-07-09T12:05:04Z</dcterms:created>
  <dcterms:modified xsi:type="dcterms:W3CDTF">2026-07-09T12:05:04Z</dcterms:modified>
  <dc:title>Hymn : 669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