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where with Jesus I can safely go ! 
Anywhere He leads me in this world below ! 
Anywhere without Him dearest joys 
would fade---- 
Anywhere with Jesus, I am not afraid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where ! anywhere I Fear I cannot know j 
Anywhere with Jesus I can safely go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ywhere with Jesus I am not alone ! 
Other friends may fail me, He is still my own ! 
Though His hand may lead me over 
dreariest ways, 
Anywhere with Jesus is a house of prais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ywhere with Jesus I can go to sleep, 
When the darkling shadows round about me creep !
Knowing I shall waken, never more to roam :
Anywhere with Jesus will be home, sweet hom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2026-09-15T12:05:10Z</dcterms:created>
  <dcterms:modified xsi:type="dcterms:W3CDTF">2026-09-15T12:05:10Z</dcterms:modified>
  <dc:title>Hymn : 627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