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 ஆவி இறங்கிடும்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வில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பாதையில் சீராக ச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வழி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வாழ்வ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் ஆவி அகத்தினில் பொழ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 மா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கள் அகலும் பாசம வள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் நிற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பொ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மழையே பொழிய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ெபத்தின் ஆவி இறங்கிடும்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் மா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உடைந்து உருகி ஜெப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ந்த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பேர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னின் சாயல் அட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ளை நெருங்கிடுதே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அந்தம் இல்லாத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ற்ற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குறித்தீரே முத்திரைய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ுணை நீரே நான் உந்தன்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2026-07-30T16:00:19Z</dcterms:created>
  <dcterms:modified xsi:type="dcterms:W3CDTF">2026-07-30T16:00:19Z</dcterms:modified>
  <dc:title>துதிப் பாடல்கள் : 322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