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6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ூய ஆவி இறங்கிடும் வே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விலக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ய பாதையில் சீராக செ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 வழி நடத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 வாழ்வட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ன்பின் ஆவி அகத்தினில் பொழ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ை மாற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ைகள் அகலும் பாசம வள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ம் நிறைந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ள்ளம் பொ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மழையே பொழியும் நே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ஜெபத்தின் ஆவி இறங்கிடும் வே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யம் மாற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் உடைந்து உருகி ஜெப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ேன் எந்தன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தம்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பேரின்ப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தேவனின் சாயல் அட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ளை நெருங்கிடுதே –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தி அந்தம் இல்லாத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ோற்று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 குறித்தீரே முத்திரையிட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துணை நீரே நான் உந்தன் சொ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2026-09-16T17:05:39Z</dcterms:created>
  <dcterms:modified xsi:type="dcterms:W3CDTF">2026-09-16T17:05:39Z</dcterms:modified>
  <dc:title>துதிப் பாடல்கள் : 322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