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0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ாரமான சபை (2) – அல்லேலு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ையற்றதும் திரையற்ற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்புள்ளதான ச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ாம்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வாட்டியான சபை (2) -அல்லேலு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ிழையற்றதும் குறைவற்ற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ால் நிறைந்த ச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கோட்டை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ர்த்திடும் தேவசபை (2) – அல்லேலுய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க் கல்லின் மேல் – இயேசு கிறிஸ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ைக் கட்டுவார்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ாளத்தின் வாசல்கள் 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மேற்கொள்ளாத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(4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ல்லாவற்றையும் எல்லாவற்ற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ப்பிடும் தேவ ச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த்திற்கு தூணும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2026-09-16T18:53:27Z</dcterms:created>
  <dcterms:modified xsi:type="dcterms:W3CDTF">2026-09-16T18:53:27Z</dcterms:modified>
  <dc:title>துதிப் பாடல்கள் : 383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