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மக்க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றிப் போகும் எந்த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அகற்றித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த்தைச் செய்யச் செய்த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ீந்து எந்தன் காய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 பரிசுத்தாலயம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தேவன் என்னைச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்கிக் கொண்ட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பேரின்பமெனக்க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 ஜீவியம் இப்பூலோகத்தி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தோ! அன்பிதோ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னும் நடத்த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கீதமுடன் தூயருடன் பா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கும் கிருபை செய்த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மைச் சந்தித்திட தூயா உ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லெனக்கருள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ங்களிலே என்ற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ொன்ற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ிடத் தயவருளும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தோ! என்ன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ீரரசே.. அருளால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றிக்கிடந்த என் நாற்றத்த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க்கியதும் கிருப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மணுகாமல் பாதுகாத்தணைத்த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ில் சேர்த்துக் கொண்ட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த்த ஜலத்தினால் சுத்திகரித்த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2026-07-30T19:12:33Z</dcterms:created>
  <dcterms:modified xsi:type="dcterms:W3CDTF">2026-07-30T19:12:33Z</dcterms:modified>
  <dc:title>துதிப் பாடல்கள் : 164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