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சீரியா ராஜா லாகீலிருந்து ரப்சாக்கேயைப் பெரிய சேனையோடே எருசலேமுக்கு எசேக்கியா ராஜாவினிடத்தில் அனுப்பினான்; அவன் வந்து வண்ணார் துறையின் வழியிலுள்ள மேல்குளத்துச் சாலகத்தண்டையிலே நி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சீரியா ராஜா லாகீலிருந்து ரப்சாக்கேயைப் பெரிய சேனையோடே எருசலேமுக்கு எசேக்கியா ராஜாவினிடத்தில் அனுப்பினான்; அவன் வந்து வண்ணார் துறையின் வழியிலுள்ள மேல்குளத்துச் சாலகத்தண்டையிலே நி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இல்க்கியாவின் குமாரனாகிய எலியாக்கீம் என்னும் அரமனை விசாரிப்புக்காரனும் செப்னா என்னும் சம்பிரதியும், ஆசாப்பின் குமாரனாகிய யோவாக் என்னும் கணக்கனும் அவனிடத்திற்குப் புறப்பட்டுப்போ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இல்க்கியாவின் குமாரனாகிய எலியாக்கீம் என்னும் அரமனை விசாரிப்புக்காரனும் செப்னா என்னும் சம்பிரதியும், ஆசாப்பின் குமாரனாகிய யோவாக் என்னும் கணக்கனும் அவனிடத்திற்குப் புறப்பட்டுப்போ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இல்க்கியாவின் குமாரனாகிய எலியாக்கீம் என்னும் அரமனை விசாரிப்புக்காரனும் செப்னா என்னும் சம்பிரதியும், ஆசாப்பின் குமாரனாகிய யோவாக் என்னும் கணக்கனும் அவனிடத்திற்குப் புறப்பட்டுப்போ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ராப்சாக்கே அவர்களை நோக்கி: அசீரியா ராஜாவாகிய மகாராஜாவானவர் உரைக்கிறதும், நீங்கள் எசேக்கியாவுக்குச் சொல்லவேண்டியதும் என்னவென்றால்: நீ நம்பியிருக்கிற இந்த நம்பிக்கை என்ன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ராப்சாக்கே அவர்களை நோக்கி: அசீரியா ராஜாவாகிய மகாராஜாவானவர் உரைக்கிறதும், நீங்கள் எசேக்கியாவுக்குச் சொல்லவேண்டியதும் என்னவென்றால்: நீ நம்பியிருக்கிற இந்த நம்பிக்கை என்ன?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ுத்தத்துக்கு மந்திராலோசனையும் வல்லமையும் உண்டென்று சொல்லுகிறாயே, அது வாய்ப்பேச்சேயன்றி வேறல்ல; நீ என்னை விரோதிக்கும்படி யார்மேல் நம்பிக்கை வைத்திருக்கிறாய்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ுத்தத்துக்கு மந்திராலோசனையும் வல்லமையும் உண்டென்று சொல்லுகிறாயே, அது வாய்ப்பேச்சேயன்றி வேறல்ல; நீ என்னை விரோதிக்கும்படி யார்மேல் நம்பிக்கை வைத்திருக்கிறாய்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ுத்தத்துக்கு மந்திராலோசனையும் வல்லமையும் உண்டென்று சொல்லுகிறாயே, அது வாய்ப்பேச்சேயன்றி வேறல்ல; நீ என்னை விரோதிக்கும்படி யார்மேல் நம்பிக்கை வைத்திருக்கிறாய்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ோ அவனுக்கு ஒருவார்த்தையையும் பிரதியுத்தரமாகச் சொல்லாமல் மவுனமாயிருந்தார்கள்; அவனுக்கு மறுஉத்தரவு சொல்லவேண்டாம் என்று ராஜா கட்டளையிட்டிருந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நெரிந்த நாணல்கோலாகிய அந்த எகிப்தை நம்புகிறாய்; அதின்மேல் ஒருவன் சாய்ந்தால், அது அவன் உள்ளங்கையில் பட்டுருவிப்போம்; எகிப்தின் ராஜாவாகிய பார்வோன் தன்னை நம்புகிற யாவருக்கும் அப்படியே இருப்ப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நெரிந்த நாணல்கோலாகிய அந்த எகிப்தை நம்புகிறாய்; அதின்மேல் ஒருவன் சாய்ந்தால், அது அவன் உள்ளங்கையில் பட்டுருவிப்போம்; எகிப்தின் ராஜாவாகிய பார்வோன் தன்னை நம்புகிற யாவருக்கும் அப்படியே இருப்ப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நெரிந்த நாணல்கோலாகிய அந்த எகிப்தை நம்புகிறாய்; அதின்மேல் ஒருவன் சாய்ந்தால், அது அவன் உள்ளங்கையில் பட்டுருவிப்போம்; எகிப்தின் ராஜாவாகிய பார்வோன் தன்னை நம்புகிற யாவருக்கும் அப்படியே இருப்ப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என்னிடத்தில்: நாங்கள் எங்கள் தேவனாகிய கர்த்தரை நம்புகிறோம் என்று சொல்வாயாகில், அவருடைய மேடைகளையும் அவருடைய பலிபீடங்களையும் அல்லவோ எசேக்கியா அகற்றி, யூதாவையும், எருசலேமையும் நோக்கி: இந்தப் பலிபீடத்தின்முன் பணியுங்கள் என்றானே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என்னிடத்தில்: நாங்கள் எங்கள் தேவனாகிய கர்த்தரை நம்புகிறோம் என்று சொல்வாயாகில், அவருடைய மேடைகளையும் அவருடைய பலிபீடங்களையும் அல்லவோ எசேக்கியா அகற்றி, யூதாவையும், எருசலேமையும் நோக்கி: இந்தப் பலிபீடத்தின்முன் பணியுங்கள் என்றான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என்னிடத்தில்: நாங்கள் எங்கள் தேவனாகிய கர்த்தரை நம்புகிறோம் என்று சொல்வாயாகில், அவருடைய மேடைகளையும் அவருடைய பலிபீடங்களையும் அல்லவோ எசேக்கியா அகற்றி, யூதாவையும், எருசலேமையும் நோக்கி: இந்தப் பலிபீடத்தின்முன் பணியுங்கள் என்றானே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என்னிடத்தில்: நாங்கள் எங்கள் தேவனாகிய கர்த்தரை நம்புகிறோம் என்று சொல்வாயாகில், அவருடைய மேடைகளையும் அவருடைய பலிபீடங்களையும் அல்லவோ எசேக்கியா அகற்றி, யூதாவையும், எருசலேமையும் நோக்கி: இந்தப் பலிபீடத்தின்முன் பணியுங்கள் என்றானே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உனக்கு இரண்டாயிரம் குதிரைகளைக் கொடுப்பேன்; நீ அவைகள்மேல் ஏறத்தக்கவர்களைச் சம்பாதிக்கக்கூடுமானால் அசீரியா ராஜாவாகிய என் ஆண்டவனோடே சபதங்கூற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உனக்கு இரண்டாயிரம் குதிரைகளைக் கொடுப்பேன்; நீ அவைகள்மேல் ஏறத்தக்கவர்களைச் சம்பாதிக்கக்கூடுமானால் அசீரியா ராஜாவாகிய என் ஆண்டவனோடே சபதங்கூற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உனக்கு இரண்டாயிரம் குதிரைகளைக் கொடுப்பேன்; நீ அவைகள்மேல் ஏறத்தக்கவர்களைச் சம்பாதிக்கக்கூடுமானால் அசீரியா ராஜாவாகிய என் ஆண்டவனோடே சபதங்கூற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ோ அவனுக்கு ஒருவார்த்தையையும் பிரதியுத்தரமாகச் சொல்லாமல் மவுனமாயிருந்தார்கள்; அவனுக்கு மறுஉத்தரவு சொல்லவேண்டாம் என்று ராஜா கட்டளையிட்டிருந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ூறாதேபோனால், நீ என் ஆண்டவனுடைய ஊழியக்காரரில் ஒரே ஒரு தலைவனுடைய முகத்தை எப்படித் திருப்புவாய்? இரதங்களோடு குதிரைவீரரும் வருவார்கள் என்று எகிப்தையா நம்புகிறாய்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ூறாதேபோனால், நீ என் ஆண்டவனுடைய ஊழியக்காரரில் ஒரே ஒரு தலைவனுடைய முகத்தை எப்படித் திருப்புவாய்? இரதங்களோடு குதிரைவீரரும் வருவார்கள் என்று எகிப்தையா நம்புகிறாய்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ும் கர்த்தருடைய கட்டளையில்லாமல் இந்தத் தேசத்தை அழிக்க வந்தேனோ? இந்தத் தேசத்துக்கு விரோதமாய்ப் போய் அதை அழித்துப்போடு என்று கர்த்தர் என்னோடே சொன்னாரே என்று சொன்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ும் கர்த்தருடைய கட்டளையில்லாமல் இந்தத் தேசத்தை அழிக்க வந்தேனோ? இந்தத் தேசத்துக்கு விரோதமாய்ப் போய் அதை அழித்துப்போடு என்று கர்த்தர் என்னோடே சொன்னாரே என்று சொன்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எலியாக்கீமும் செப்னாவும் யோவாகும், ரப்சாக்கேயைப் பார்த்து: உம்முடைய அடியாரோடே சீரியபாஷையிலே பேசும், அது எங்களுக்குத் தெரியும்; அலங்கத்திலிருக்கிற ஜனத்தின் செவிகள் கேட்க எங்களோடே யூதபாஷையிலே பேசவேண்டாம் என்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எலியாக்கீமும் செப்னாவும் யோவாகும், ரப்சாக்கேயைப் பார்த்து: உம்முடைய அடியாரோடே சீரியபாஷையிலே பேசும், அது எங்களுக்குத் தெரியும்; அலங்கத்திலிருக்கிற ஜனத்தின் செவிகள் கேட்க எங்களோடே யூதபாஷையிலே பேசவேண்டாம் என்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எலியாக்கீமும் செப்னாவும் யோவாகும், ரப்சாக்கேயைப் பார்த்து: உம்முடைய அடியாரோடே சீரியபாஷையிலே பேசும், அது எங்களுக்குத் தெரியும்; அலங்கத்திலிருக்கிற ஜனத்தின் செவிகள் கேட்க எங்களோடே யூதபாஷையிலே பேசவேண்டாம் என்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ரப்சாக்கே உங்களோடுங்கூடத் தங்கள் மலத்தைத் தின்னவும், தங்கள் நீரைக் குடிக்கவும், அலங்கத்திலே தங்கியிருக்கிற புருஷரண்டக்கே அல்லாமல், உன் ஆண்டவனண்டைக்கும், உன்னண்டைக்குமா என் ஆண்டவன் இந்த வார்த்தைகளைப்பேச என்னை அனுப்பினார் என்று சொல்லி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ரப்சாக்கே உங்களோடுங்கூடத் தங்கள் மலத்தைத் தின்னவும், தங்கள் நீரைக் குடிக்கவும், அலங்கத்திலே தங்கியிருக்கிற புருஷரண்டக்கே அல்லாமல், உன் ஆண்டவனண்டைக்கும், உன்னண்டைக்குமா என் ஆண்டவன் இந்த வார்த்தைகளைப்பேச என்னை அனுப்பினார் என்று சொல்லி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ரப்சாக்கே உங்களோடுங்கூடத் தங்கள் மலத்தைத் தின்னவும், தங்கள் நீரைக் குடிக்கவும், அலங்கத்திலே தங்கியிருக்கிற புருஷரண்டக்கே அல்லாமல், உன் ஆண்டவனண்டைக்கும், உன்னண்டைக்குமா என் ஆண்டவன் இந்த வார்த்தைகளைப்பேச என்னை அனுப்பினார் என்று சொல்ல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இல்க்கியாவின் குமாரனாகிய எலியாக்கீம் என்னும் அரமனை விசாரிப்புக்காரனும், செப்னா என்னும் சம்பிரதியும், ஆசாப்பின் குமாரனாகிய யோவாக் என்னும் கணக்கனும் வஸ்திரங்களைக் கிழித்துக்கொண்டு, எசேக்கியாவினிடத்தில் வந்து, அப்சாக்கேயின் வார்த்தைகளை அவனுக்கு அறிவித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ரப்சாக்கே நின்றுகொண்டு யூதபாஷையிலே உரத்தசத்தமாய்: அசீரியா ராஜாவாகிய மகா ராஜாவுடைய வார்த்தைகளைக் கேளுங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சேக்கியா உங்களை வஞ்சியாதபடி பாருங்கள்; அவன் உங்களைத் தப்புவிக்கமாட்ட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சேக்கியா உங்களை வஞ்சியாதபடி பாருங்கள்; அவன் உங்களைத் தப்புவிக்கமாட்ட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நம்மை நிச்சயமாய்த் தப்புவிப்பார், இந்த நகரம் அசீரியா ராஜாவின் கையில் ஒப்புக்கொடுக்கப்படுவதில்லை என்று சொல்லி எசேக்கியா உங்களைக் கர்த்தரை நம்பப்பண்ணுவான்; அதற்கு இடங்கொடாதிருங்கள் என்று ராஜா சொல்லுகி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நம்மை நிச்சயமாய்த் தப்புவிப்பார், இந்த நகரம் அசீரியா ராஜாவின் கையில் ஒப்புக்கொடுக்கப்படுவதில்லை என்று சொல்லி எசேக்கியா உங்களைக் கர்த்தரை நம்பப்பண்ணுவான்; அதற்கு இடங்கொடாதிருங்கள் என்று ராஜா சொல்லுகி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சேக்கியாவின் சொல்லைக் கேளாதிருங்கள் அசீரியா ராஜா சொல்லுகிறதாவது: நீங்கள் என்னோடே ராஜியாகி, காணிக்கையோடே என்னிடத்தில் வாருங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சேக்கியாவின் சொல்லைக் கேளாதிருங்கள் அசீரியா ராஜா சொல்லுகிறதாவது: நீங்கள் என்னோடே ராஜியாகி, காணிக்கையோடே என்னிடத்தில் வாருங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சேக்கியாவின் சொல்லைக் கேளாதிருங்கள் அசீரியா ராஜா சொல்லுகிறதாவது: நீங்கள் என்னோடே ராஜியாகி, காணிக்கையோடே என்னிடத்தில் வாருங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சேக்கியாவின் சொல்லைக் கேளாதிருங்கள் அசீரியா ராஜா சொல்லுகிறதாவது: நீங்கள் என்னோடே ராஜியாகி, காணிக்கையோடே என்னிடத்தில் வாருங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வந்து, உங்களைத் தானியமும் திராட்சத்தோட்டமுமுள்ள தேசமும், அப்பமும் திராட்சரசமுமுள்ள தேசமுமாகிய உங்கள் தேசத்துக்கு ஒப்பான தேசத்துக்கு அழைத்துக்கொண்டுபோகுமளவும், அவனவன் தன் தன் திராட்சச்செடியின் கனியையும், தன் தன் அத்திமரத்தின் கனியையும் புசித்து, அவனவன் தன் தன் கிணற்றின் தண்ணீரைக் குடியுங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இல்க்கியாவின் குமாரனாகிய எலியாக்கீம் என்னும் அரமனை விசாரிப்புக்காரனும், செப்னா என்னும் சம்பிரதியும், ஆசாப்பின் குமாரனாகிய யோவாக் என்னும் கணக்கனும் வஸ்திரங்களைக் கிழித்துக்கொண்டு, எசேக்கியாவினிடத்தில் வந்து, அப்சாக்கேயின் வார்த்தைகளை அவனுக்கு அறிவித்த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வந்து, உங்களைத் தானியமும் திராட்சத்தோட்டமுமுள்ள தேசமும், அப்பமும் திராட்சரசமுமுள்ள தேசமுமாகிய உங்கள் தேசத்துக்கு ஒப்பான தேசத்துக்கு அழைத்துக்கொண்டுபோகுமளவும், அவனவன் தன் தன் திராட்சச்செடியின் கனியையும், தன் தன் அத்திமரத்தின் கனியையும் புசித்து, அவனவன் தன் தன் கிணற்றின் தண்ணீரைக் குடியுங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வந்து, உங்களைத் தானியமும் திராட்சத்தோட்டமுமுள்ள தேசமும், அப்பமும் திராட்சரசமுமுள்ள தேசமுமாகிய உங்கள் தேசத்துக்கு ஒப்பான தேசத்துக்கு அழைத்துக்கொண்டுபோகுமளவும், அவனவன் தன் தன் திராட்சச்செடியின் கனியையும், தன் தன் அத்திமரத்தின் கனியையும் புசித்து, அவனவன் தன் தன் கிணற்றின் தண்ணீரைக் குடியுங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நம்மைத் தப்புவிப்பாரென்று உங்களைப் போதனைசெய்ய எசேக்கியாவுக்குச் செவிகொடாதிருங்கள்; ஜாதிகளுடைய தேவர்களில் யாராவது தங்கள் தேசத்தை அசீரியா ராஜாவின் கைக்கு தப்புவித்ததுண்டோ?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நம்மைத் தப்புவிப்பாரென்று உங்களைப் போதனைசெய்ய எசேக்கியாவுக்குச் செவிகொடாதிருங்கள்; ஜாதிகளுடைய தேவர்களில் யாராவது தங்கள் தேசத்தை அசீரியா ராஜாவின் கைக்கு தப்புவித்ததுண்டோ?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நம்மைத் தப்புவிப்பாரென்று உங்களைப் போதனைசெய்ய எசேக்கியாவுக்குச் செவிகொடாதிருங்கள்; ஜாதிகளுடைய தேவர்களில் யாராவது தங்கள் தேசத்தை அசீரியா ராஜாவின் கைக்கு தப்புவித்ததுண்டோ?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மாத் அர்பாத் பட்டணங்களின் தேவர்கள் எங்கே? செப்பர்வாயீமின் தேவர்கள் எங்கே? அவர்கள் சமாரியாவை என் கைக்குத் தப்புவித்ததுண்டோ?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மாத் அர்பாத் பட்டணங்களின் தேவர்கள் எங்கே? செப்பர்வாயீமின் தேவர்கள் எங்கே? அவர்கள் சமாரியாவை என் கைக்குத் தப்புவித்ததுண்டோ?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எருசலேமை என் கைக்குத் தப்புவிப்பார் என்பதற்கு அந்தத்தேசங்களுடைய எல்லாத் தேவர்களுக்குள்ளும் தங்கள் தேசத்தை என் கைக்குத் தப்புவித்தவர் யார் என்று ராஜா சொல்லுகிறார்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எருசலேமை என் கைக்குத் தப்புவிப்பார் என்பதற்கு அந்தத்தேசங்களுடைய எல்லாத் தேவர்களுக்குள்ளும் தங்கள் தேசத்தை என் கைக்குத் தப்புவித்தவர் யார் என்று ராஜா சொல்லுகிறார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இல்க்கியாவின் குமாரனாகிய எலியாக்கீம் என்னும் அரமனை விசாரிப்புக்காரனும், செப்னா என்னும் சம்பிரதியும், ஆசாப்பின் குமாரனாகிய யோவாக் என்னும் கணக்கனும் வஸ்திரங்களைக் கிழித்துக்கொண்டு, எசேக்கியாவினிடத்தில் வந்து, அப்சாக்கேயின் வார்த்தைகளை அவனுக்கு அறிவித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சேக்கியா ராஜா அரசாண்ட பதினாலாம் வருஷத்திலே அசீரியா ராஜாவாகிய சனகெரிப் யூதாவிலிருக்கிற அரணான சகல பட்டணங்களுக்கும் விரோதமாய் வந்து, அவைகளைப் பிடித்துக்கொண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சேக்கியா ராஜா அரசாண்ட பதினாலாம் வருஷத்திலே அசீரியா ராஜாவாகிய சனகெரிப் யூதாவிலிருக்கிற அரணான சகல பட்டணங்களுக்கும் விரோதமாய் வந்து, அவைகளைப் பிடித்துக்கொண்ட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சீரியா ராஜா லாகீலிருந்து ரப்சாக்கேயைப் பெரிய சேனையோடே எருசலேமுக்கு எசேக்கியா ராஜாவினிடத்தில் அனுப்பினான்; அவன் வந்து வண்ணார் துறையின் வழியிலுள்ள மேல்குளத்துச் சாலகத்தண்டையிலே நி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4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নাপতি ও তার সেনাদল লাখীশ ত্যাগ করে জেরুশালেমে যায়| তারা ধোপার মাঠে যাওয়ার পথে যে উচ্চত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ষ্করিনীটি আছে তার জলের নলের কাছে থেম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জেরুশালেম থেকে সেনাপতির সঙ্গে কথা বলতে তিনজন মানুষ যায়| এরা ছিলেন হিল্কিয়ের পুত্র ইলিয়াকীম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ফের পুত্র য়োযাহ ও শিব্ন| ইলিয়াকীম ছিলেন প্রাসাদের পরিচালক| য়োযাহ ছিলেন নথীরক্ষক এবং শিব্ন ছিল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জপরিবারের সচি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সেনাপতি তাদের বলল, “অশূরের মহান রাজা যা বলেন তা হিষ্কিয়কে গিয়ে বল| কথাটা হল:তোমরা কাদের কা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সাহায্য পাবার আশা কর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আমি বলি, তোমরা যদি ক্ষমতা ও সুপরামর্শের সাহায্যে যুদ্ধ করার ওপর আস্থাশীল হও- সেটা তখন হ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প্রয়োজনীয়| ওসব কিছুই নয়, নিছকই বুলি মাত্র| এখন আমি জানতে চাই যে কার ওপর তোমরা এত নির্ভর করছ 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বিরুদ্ধে বিদ্রোহ করতে চাও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কিন্তু জেরুশালেমের লোকরা নীরব হয়ে থাকল যেহেতু রাজা হিষ্কিয় নির্দেশ দিয়েছেন সেহেতু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োমরা কি মনে কর মিশর তোমাদের সাহায্য করবে? মিশর ভাঙা লাঠির মতো| তোমরা যদি সমর্থনের জন্য সেই লাঠ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পর ভর দাও, তবে এটা তোমাদের আঘাত করবে এবং তোমাদের হাতের মধ্যে গর্তের সৃষ্টি করবে| মিশরের রাজা ফরৌণ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পর সাহায্যের বিষয়ে কেউই আস্থা রাখতে পার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কিন্তু তোমরা হয়তো বলতে পারো, “আমরা আমাদের প্রভু ঈশ্বরের ওপর সাহায্যের ব্যাপারে আস্থাশীল|”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জানি যেখানে লোকরা প্রভুর উপাসনা করত সেই সব বেদী এবং পবিত্র স্থানগুলিকে হিষ্কিয় ধ্বংস করেছে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ষ্কিয় যিহূদা ও জেরুশালেমের লোকদের বলছে, “তোমাদের শুধুমাত্র জেরুশালেমের এই বেদীটিতে উপাসনা 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চিত্‌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যদি তোমরা এখনও যুদ্ধ করতে চাও তবে আমার মনিব অশূরদের সম্রাট তোমাদের সঙ্গে চুক্তিবদ্ধ হবেন|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শ্রুতি করছি তোমরা যদি ঘোড়ায় চড়ার জন্য যথেষ্ট মানুষ জোগাড় করতে পার তবে আমি তোমাদের যুদ্ধ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2,000 ঘোড়া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নাপতিকে কিছুই বলল না| কারণ রাজার আদেশ ছিল, “তাকে কিছু বোলো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কিন্তু তবুও তোমরা আমার মনিবের নিথস্তরের কোন সেনানাযককেও পরাস্ত করতে পারবে না| তবু কেন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শরের রথসমূহ ও অশ্বারোহী সেনাবাহিনীর ওপর নির্ভর কর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এখন তোমরা কি মনে কর আমি প্রভুর সাহায্য ছাড়াই এই দেশ ধ্বংস করতে এসেছি? প্রভু আমাকে বলেছেন, “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শটি আক্রমণ কর এবং এটাকে ধ্বংস কর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খন ইলিয়াকীম, শিব্ন ও য়োযাহ সেনাপতিকে বলেন, “অনুগ্রহ করে আমাদের সঙ্গে অরামীয় ভাষায় কথা বল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রা এই ভাষা বুঝি| যিহূদার ভাষায় আমাদের সঙ্গে কথা বলবেন না, কারণ শহরের দেওয়ালের ওপর যে লোকরা ব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ছে তারা আপনার কথা শুনতে পাবে এবং বুঝতে পা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কিন্তু সেনাপতি বলল, “আমার প্রভু শুধুমাত্র তোমাদের ও তোমাদের মনিবের সঙ্গে কথা বলতে পাঠান নি|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িব প্রাচীরে বসে থাকা লোকদের সঙ্গেও কথা বলতে নির্দেশ দিয়েছেন| ঐসব লোকদের জন্য যথেষ্ট খাদ্য ও জ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বে না| তোমাদের মতো, ওদেরও নিজেদের বর্য়্জ পদার্থ ও নিজেদের প্রস্রাব খেতে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ারপর প্রাসাদের পরিচালক ইলিয়াকীম (হিল্কিয়ের পুত্র), রাজপরিবারের সচিব শিবন এবং নথীরক্ষক য়োযা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খন সেনাপতি ইহুদী ভাষায় জোরে চেঁচিয়ে উঠ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মহান রাজা, অশূরের রাজার বার্তা শোন:হিষ্কিয়কে তোমাদের ঠকাবার সুযোগ দিও না| আমার ক্ষমতা থেকে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বাঁচাতে প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হিষ্কিয়ের কথা বিশ্বাস কর না| সে বলবে, ‘প্রভুর প্রতি আস্থাশীল হও! প্রভু আমাদের রক্ষা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অশূরদের রাজাকে এই শহরকে পরাস্ত করতে দেবেন না|’ এসব কথা বিশ্বাস ক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োমরা হিষ্কিয়ের ওসব কথা শুনো না| অশূর রাজার কথা শোন| অশূর রাজা বলেন, “আমাদের চুক্তি করা উচিত্‌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শহরের বাইরে আমার কাছে এসো| তখন সব মানুষই ঘরে ফেরার জন্য মুক্ত হবে| প্রত্যেক মানুষ তার বাগ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দ্রাক্ষা খাওয়ার বিষয়ে মুক্ত হবে| এবং প্রত্যেক মানুষই তার ডুমুর গাছ থেকে ডুমুর খেতে পা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্যেক মানুষ তার নিজের কুযো থেকে জল পান করতে পা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যত দিন পর্য়ন্ত আমি না আসব এবং তোমাদের প্রত্যেককে তোমাদের নিজেদের দেশের মতো একটি দেশে নিয়ে যে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(আসফের পুত্র) হিষ্কিয়ের কাছে গেলেন| তাঁরা নিজেদের দুঃখ প্রকাশ করবার জন্য তাঁদের জামাকাপড় ছিঁড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ব, তত দিন পর্য়ন্ত তোমরা এটা করতে পারবে| সেই নতুন দেশে তোমরা ভাল শস্য ও নতুন দ্রাক্ষারস, রুটি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রাক্ষার বাগান প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হিষ্কিয়কে তোমাদের প্রতারণা করতে দিও না| সে বলে, “প্রভু আমাদের রক্ষা করবে|” কিন্তু আমি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িজ্ঞাসা করি, অন্য দেশ সমূহের কোন দেবতা কি অশূরদের রাজার হাত থেকে তাদের দেশসমূহ রক্ষা করতে সক্ষ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ে? ন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হমাতের ও অর্পদের দেবতারা কোথায়? তারা পরাস্ত! সফর্বযিমের দেবতারা কোথায়? তারা পরাজিত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কি শমরিয়াকে আমার ক্ষমতা থেকে রক্ষা করেছিল? ন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অন্য দেশসমূহের কোন দেবতা কি আমার হাত থেকে তাদের দেশ রক্ষা করেছে? না! প্রভু কি জেরুশালেমকে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াত থেকে রক্ষা করতে পারেন? না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েললেন| তাঁরা হিষ্কিয়কে অশূরের যাবতীয় বক্তব্য শোনা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িহূদার রাজা হিষ্কিয়ের বছরের রাজত্বকালে অশূরের রাজা সন্হেরীব যিহূদার দুর্ভেদ্য নগরগুলিতে যুদ্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গিয়েছিলেন| সন্হেরীব সেই শহরগুলিকে পরাস্ত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সন্হেরীব বিশাল সেনাদল সহ তাঁর সেনাপতিকে জেরুশালেমের রাজা হিষ্কিয়ের বিরুদ্ধে পাঠি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2026-08-01T12:09:01Z</dcterms:created>
  <dcterms:modified xsi:type="dcterms:W3CDTF">2026-08-01T12:09:01Z</dcterms:modified>
  <dc:title>ஏசாயா : 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