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பாத்திரம் அபிஷேகத்தால் அ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ி வழியு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தேவன் எனக்குள்ளே இரு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 தேவன் உனக்குள்ளே இரு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மாட்டேன் நான் கலங்கமாட்ட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எனக்குதா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ியாவின் தேவனே எனக்குள்ளே இரு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சாவின் தேவனே எனக்குள்ளே இரு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தானின் சூழ்ச்சியெல்லாம் இ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முறிக்க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2026-07-30T21:40:14Z</dcterms:created>
  <dcterms:modified xsi:type="dcterms:W3CDTF">2026-07-30T21:40:14Z</dcterms:modified>
  <dc:title>துதிப் பாடல்கள் : 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