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ாத்திரம் அபிஷேகத்தால் அ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 வழிய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தேவன் எ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 தேவன் உ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மாட்டேன் நான் கலங்கமா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எனக்குதா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ியாவின் தேவனே எ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சாவின் தேவனே எனக்குள்ளே இருக்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ின் சூழ்ச்சியெல்லாம் இ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முறிக்க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2026-09-16T18:54:59Z</dcterms:created>
  <dcterms:modified xsi:type="dcterms:W3CDTF">2026-09-16T18:54:59Z</dcterms:modified>
  <dc:title>துதிப் பாடல்கள் : 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