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தப் பரலோகம் நாட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ிறிஸ்துவின் பொருட்டு நெருக்கப்பட்ட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்கியம் நமக்கு பாக்க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ன்னவன் இயேசு வரு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நாமும் களிகூர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கிமையின் தேவ ஆவித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ன நமக்குள்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 சீக்கிரத்தில் நீங்கி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லேசான உபத்திர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ு போகாதே –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்ளார்ந்த மனிதன் நாளுக்கு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தாக்க படுகின்ற நேரமிது சோ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ஈடு இணையில்லா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னால் நமக்கு வ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ண்கின்ற உலகம் தேட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2026-07-31T13:54:25Z</dcterms:created>
  <dcterms:modified xsi:type="dcterms:W3CDTF">2026-07-31T13:54:25Z</dcterms:modified>
  <dc:title>துதிப் பாடல்கள் : 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