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2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ணாதப் பரலோகம் நாடுகி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ிறிஸ்துவின் பொருட்டு நெருக்கப்பட்ட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க்கியம் நமக்கு பாக்கிய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மன்னவன் இயேசு வருக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்ந்து நாமும் களிகூர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மகிமையின் தேவ ஆவிதா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்ணான நமக்குள் வாழ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 சீக்கிரத்தில் நீங்கிவ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 லேசான உபத்திரவ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ோர்ந்து போகாதே – ந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ள்ளார்ந்த மனிதன் நாளுக்கு நா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ிதாக்க படுகின்ற நேரமிது சோர்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ஈடு இணையில்லா மகி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னால் நமக்கு வந்த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ாண்கின்ற உலகம் தேடவ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2026-09-15T09:52:24Z</dcterms:created>
  <dcterms:modified xsi:type="dcterms:W3CDTF">2026-09-15T09:52:24Z</dcterms:modified>
  <dc:title>துதிப் பாடல்கள் : 43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