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ேட்கிறார் உன் உள்ளத்தை கேட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ாய் உன்னை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ளாய் உன்னை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ின் கட்டுகளை உடைக்க வந்த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சாபமானீர் சிலுவை மீ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சம்பளத்தை நான் செலுத்த தேவை இ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செலுத்தி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ெலுத்திவிட்டார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ில் வார்த்தையாக இருந்த எங்கள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ை மீட்க நீரே மண்ணில்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் ஒளியாக வந்த எங்கள் வெளிச்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ாய் வந்த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இம்மானுவேல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ை மீட்க வந்த மகா பிரப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ை கேட்கல உன் பொருளையும் கேட்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த்த கேட்கல உன் சம்பத்த கேட்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2026-07-30T14:13:52Z</dcterms:created>
  <dcterms:modified xsi:type="dcterms:W3CDTF">2026-07-30T14:13:52Z</dcterms:modified>
  <dc:title>துதிப் பாடல்கள் : 245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