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ெழிப்பான பள்ளத்தாக்குடைய கொடுமுடியின்மேலுள்ள அலங்கார ஜோடிப்பாகிய வாடிய புஷ்பம், பருவகாலத்துக்குமுன் பழுத்ததும் காண்கிறவன் பார்த்து, அது தன் கையில் இருக்கும்போதே விழுங்குகிறதுமான முதல் கனியைப்போல இ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க்காலத்திலே சேனைகளின் கர்த்தர் தமது ஜனத்தில் மீதியானவர்களுக்கு மகிமையான கிரீடமாகவும், அலங்காரமான முடியாகவ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க்காலத்திலே சேனைகளின் கர்த்தர் தமது ஜனத்தில் மீதியானவர்களுக்கு மகிமையான கிரீடமாகவும், அலங்காரமான முடியாகவ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ியாயம் விசாரிக்க உட்காருகிறவனுக்கு நியாயத்தின் ஆவியாகவும், யுத்தத்தை அதின் வாசல்மட்டும் திருப்புகிறவர்களின் பராக்கிரமமாகவும் இருப்ப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இவர்களும் திராட்சரசத்தால் மயங்கி, மதுபானத்தால் வழிதப்பிப்போகிறார்கள்; ஆசாரியனும் தீர்க்கதரிசியும் மதுபானத்தால் மதிமயங்கி திராட்சரசத்தால் விழுங்கப்பட்டு, சாராயத்தினால் வழிதப்பி, தீர்க்கதரிசனத்தில் மோசம்போய் நியாயந்தீர்க்கிறதில் இடறுகிறார்கள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இவர்களும் திராட்சரசத்தால் மயங்கி, மதுபானத்தால் வழிதப்பிப்போகிறார்கள்; ஆசாரியனும் தீர்க்கதரிசியும் மதுபானத்தால் மதிமயங்கி திராட்சரசத்தால் விழுங்கப்பட்டு, சாராயத்தினால் வழிதப்பி, தீர்க்கதரிசனத்தில் மோசம்போய் நியாயந்தீர்க்கிறதில் இடறுகிறார்கள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இவர்களும் திராட்சரசத்தால் மயங்கி, மதுபானத்தால் வழிதப்பிப்போகிறார்கள்; ஆசாரியனும் தீர்க்கதரிசியும் மதுபானத்தால் மதிமயங்கி திராட்சரசத்தால் விழுங்கப்பட்டு, சாராயத்தினால் வழிதப்பி, தீர்க்கதரிசனத்தில் மோசம்போய் நியாயந்தீர்க்கிறதில் இடறுகிறார்கள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ோஜனபீடங்களெல்லாம் வாந்தியினாலும் அசுத்தத்தினாலும் நிறைந்திருக்கிறது; சுத்தமான இடம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யாருக்கு அறிவைப் போதிப்பார்? யாருக்கு உபதேசத்தை உணர்த்துவார்? பால்மறந்தவர்களுக்கும், முலை மறக்கப்பண்ணப்பட்டவர்களுக்கும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யாருக்கு அறிவைப் போதிப்பார்? யாருக்கு உபதேசத்தை உணர்த்துவார்? பால்மறந்தவர்களுக்கும், முலை மறக்கப்பண்ணப்பட்டவர்களுக்கும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ுடைய வெறியரின் பெருமையான கிரீடத்துக்கு ஐயோ, மதுபானத்தால் மயக்கமடைந்தவர்களின் செழிப்பான பள்ளத்தாக்குடைய கொடுமுடியின்மேலுள்ள அலங்கார ஜோடிப்பு வாடிப்போகும் புஷ்பமே!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ற்பனையின்மேல் கற்பனையும், கற்பனையின்மேல் கற்பனையும், பிரமாணத்தின்மேல் பிரமாணமும், பிரமாணத்தின்மேல் பிரமாணமும், இங்கே கொஞ்சமும் அங்கே கொஞ்சமுமாம் என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ற்பனையின்மேல் கற்பனையும், கற்பனையின்மேல் கற்பனையும், பிரமாணத்தின்மேல் பிரமாணமும், பிரமாணத்தின்மேல் பிரமாணமும், இங்கே கொஞ்சமும் அங்கே கொஞ்சமுமாம் என்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யாச உதடுகளினாலும் அந்நியபாஷையினாலும் இந்த ஜனத்தோடே பேச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யாச உதடுகளினாலும் அந்நியபாஷையினாலும் இந்த ஜனத்தோடே பேச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ுவே நீங்கள் இளைத்தவனை இளைப்பாறப்பண்ணத்தக்க இளைப்பாறுதல்; இதுவே ஆறுதல் என்று அவர்களோடே அவர் சொன்னாலும் கேட்கமாட்டோம் என்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ுவே நீங்கள் இளைத்தவனை இளைப்பாறப்பண்ணத்தக்க இளைப்பாறுதல்; இதுவே ஆறுதல் என்று அவர்களோடே அவர் சொன்னாலும் கேட்கமாட்டோம் என்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அவர்கள் போய் பின்னிட்டு விழுந்து, நொறுங்கும்படிக்கும், சிக்குண்டு பிடிபடும்படிக்கும் கர்த்தருடைய வார்த்தை அவர்களுக்குக் கற்பனையின்மேல் கற்பனையும் கற்பனையின்மேல் கற்பனையும் பிரமாணத்தின்மேல் பிரமாணமும் பிரமாணத்தின்மேல் பிரமாணமும் இங்கே கொஞ்சமும் அங்கே கொஞ்சமுமாக இ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அவர்கள் போய் பின்னிட்டு விழுந்து, நொறுங்கும்படிக்கும், சிக்குண்டு பிடிபடும்படிக்கும் கர்த்தருடைய வார்த்தை அவர்களுக்குக் கற்பனையின்மேல் கற்பனையும் கற்பனையின்மேல் கற்பனையும் பிரமாணத்தின்மேல் பிரமாணமும் பிரமாணத்தின்மேல் பிரமாணமும் இங்கே கொஞ்சமும் அங்கே கொஞ்சமுமாக இ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அவர்கள் போய் பின்னிட்டு விழுந்து, நொறுங்கும்படிக்கும், சிக்குண்டு பிடிபடும்படிக்கும் கர்த்தருடைய வார்த்தை அவர்களுக்குக் கற்பனையின்மேல் கற்பனையும் கற்பனையின்மேல் கற்பனையும் பிரமாணத்தின்மேல் பிரமாணமும் பிரமாணத்தின்மேல் பிரமாணமும் இங்கே கொஞ்சமும் அங்கே கொஞ்சமுமாக இ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எருசலேமிலுள்ள இந்த ஜனத்தை ஆளுகிற நிந்தனைக்காரரே, கர்த்தருடைய வார்த்தையைக் கேள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ுடைய வெறியரின் பெருமையான கிரீடத்துக்கு ஐயோ, மதுபானத்தால் மயக்கமடைந்தவர்களின் செழிப்பான பள்ளத்தாக்குடைய கொடுமுடியின்மேலுள்ள அலங்கார ஜோடிப்பு வாடிப்போகும் புஷ்பமே!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: மரணத்தோடே உடன்படிக்கையும் பாதாளத்தோடே ஒப்பந்தமும் பண்ணினோம்; வாதை பெருவெள்ளமாய்ப் புரண்டுவந்தாலும் எங்களை அணுகாது; நாங்கள் பொய்யை எங்களுக்கு அடைக்கலமாக்கி, மாயையின் மறைவிலே வந்து அடைந்தோமென்கிறீர்கள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: மரணத்தோடே உடன்படிக்கையும் பாதாளத்தோடே ஒப்பந்தமும் பண்ணினோம்; வாதை பெருவெள்ளமாய்ப் புரண்டுவந்தாலும் எங்களை அணுகாது; நாங்கள் பொய்யை எங்களுக்கு அடைக்கலமாக்கி, மாயையின் மறைவிலே வந்து அடைந்தோமென்கிறீர்கள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 கர்த்தராகிய ஆண்டவர் உரைக்கிறதாவது: இதோ, அஸ்திபாரமாக ஒரு கல்லை நான் சீயோனிலே வைக்கிறேன்; அது பரீட்சிக்கப்பட்டதும், விலையேறப்பெற்றதும், திட அஸ்திபாரமுள்ளதுமான மூலைக்கல்லாயிருக்கும் விசுவாசிக்கிறவன் பத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 கர்த்தராகிய ஆண்டவர் உரைக்கிறதாவது: இதோ, அஸ்திபாரமாக ஒரு கல்லை நான் சீயோனிலே வைக்கிறேன்; அது பரீட்சிக்கப்பட்டதும், விலையேறப்பெற்றதும், திட அஸ்திபாரமுள்ளதுமான மூலைக்கல்லாயிருக்கும் விசுவாசிக்கிறவன் பத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 கர்த்தராகிய ஆண்டவர் உரைக்கிறதாவது: இதோ, அஸ்திபாரமாக ஒரு கல்லை நான் சீயோனிலே வைக்கிறேன்; அது பரீட்சிக்கப்பட்டதும், விலையேறப்பெற்றதும், திட அஸ்திபாரமுள்ளதுமான மூலைக்கல்லாயிருக்கும் விசுவாசிக்கிறவன் பத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நியாயத்தை நூலும், நீதியைத் தூக்குநூலுமாக வைப்பேன்; பொய் என்னும் அடைக்கலத்தைக் கல்மழை அழித்துவிடும்; மறைவிடத்தை ஜலப்பிரவாகம் அடித்துக்கொண்டுபோ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நியாயத்தை நூலும், நீதியைத் தூக்குநூலுமாக வைப்பேன்; பொய் என்னும் அடைக்கலத்தைக் கல்மழை அழித்துவிடும்; மறைவிடத்தை ஜலப்பிரவாகம் அடித்துக்கொண்டுபோ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நியாயத்தை நூலும், நீதியைத் தூக்குநூலுமாக வைப்பேன்; பொய் என்னும் அடைக்கலத்தைக் கல்மழை அழித்துவிடும்; மறைவிடத்தை ஜலப்பிரவாகம் அடித்துக்கொண்டுபோ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மரணத்தோடு செய்த உடன்படிக்கை விருதாவாகி, நீங்கள் பாதாளத்தோடு செய்த ஒப்பந்தம் நிற்காதேபோம்; வாதை புரண்டுவரும்போது அதின்கீழ் மிதிக்கப்படுவ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மரணத்தோடு செய்த உடன்படிக்கை விருதாவாகி, நீங்கள் பாதாளத்தோடு செய்த ஒப்பந்தம் நிற்காதேபோம்; வாதை புரண்டுவரும்போது அதின்கீழ் மிதிக்கப்படுவ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ுடைய வெறியரின் பெருமையான கிரீடத்துக்கு ஐயோ, மதுபானத்தால் மயக்கமடைந்தவர்களின் செழிப்பான பள்ளத்தாக்குடைய கொடுமுடியின்மேலுள்ள அலங்கார ஜோடிப்பு வாடிப்போகும் புஷ்பமே!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புரண்டுவந்தமாத்திரத்தில் உங்களை அடித்துக்கொண்டுபோம்; அது நாள்தோறும் இரவும்பகலும் புரண்டுவரும்; அதைப்பற்றிப் பிறக்குஞ்செய்தியைக் கேட்பதும் சஞ்சலத்தை உண்டா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புரண்டுவந்தமாத்திரத்தில் உங்களை அடித்துக்கொண்டுபோம்; அது நாள்தோறும் இரவும்பகலும் புரண்டுவரும்; அதைப்பற்றிப் பிறக்குஞ்செய்தியைக் கேட்பதும் சஞ்சலத்தை உண்டா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புரண்டுவந்தமாத்திரத்தில் உங்களை அடித்துக்கொண்டுபோம்; அது நாள்தோறும் இரவும்பகலும் புரண்டுவரும்; அதைப்பற்றிப் பிறக்குஞ்செய்தியைக் கேட்பதும் சஞ்சலத்தை உண்டா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ால் நீட்டப் படுக்கையின் நீளம் போதாது; மூடிக்கொள்ளப் போர்வையின் அகலமும் போதா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ால் நீட்டப் படுக்கையின் நீளம் போதாது; மூடிக்கொள்ளப் போர்வையின் அகலமும் போதா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ால் நீட்டப் படுக்கையின் நீளம் போதாது; மூடிக்கொள்ளப் போர்வையின் அகலமும் போதா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தமது கிரியையாகிய அபூர்வமான கிரியையைச் செய்யவும், தமது வேலையாகிய அபூர்வமான வேலையை நிறைவேற்றவும், அவர் பெராத்சீம் மலையிலே எழும்பினதுபோதுபோல எழும்பி, கிபியோனின் பள்ளத்தாக்கில் கோபங்கொண்டதுபோல கோபங்கொள்வ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தமது கிரியையாகிய அபூர்வமான கிரியையைச் செய்யவும், தமது வேலையாகிய அபூர்வமான வேலையை நிறைவேற்றவும், அவர் பெராத்சீம் மலையிலே எழும்பினதுபோதுபோல எழும்பி, கிபியோனின் பள்ளத்தாக்கில் கோபங்கொண்டதுபோல கோபங்கொள்வ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தமது கிரியையாகிய அபூர்வமான கிரியையைச் செய்யவும், தமது வேலையாகிய அபூர்வமான வேலையை நிறைவேற்றவும், அவர் பெராத்சீம் மலையிலே எழும்பினதுபோதுபோல எழும்பி, கிபியோனின் பள்ளத்தாக்கில் கோபங்கொண்டதுபோல கோபங்கொள்வ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ம் உங்கள் கட்டுகள் பலத்துப்போகாதபடிக்குப் பரியாசம்பண்ணாதிருங்கள்; தேசம் அனைத்தின்மேலும் நிர்ணயிக்கப்பட்ட சங்காரத்தின் செய்தியைச் சேனைகளின் கர்த்தராகிய ஆண்டவராலே கேள்விப்பட்டிரு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திராணியும் வல்லமையுமுடைய ஒருவன் ஆண்டவரிடத்தில் இருக்கிறான்; அவன் கல்மழைப்போலவும், சங்காரப் புசல்போலவும், புரண்டுவருகிற பெருவெள்ளம்போலவும் வந்து, கையினாலே அதைத் தரையில் தள்ளிவிடுவ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ம் உங்கள் கட்டுகள் பலத்துப்போகாதபடிக்குப் பரியாசம்பண்ணாதிருங்கள்; தேசம் அனைத்தின்மேலும் நிர்ணயிக்கப்பட்ட சங்காரத்தின் செய்தியைச் சேனைகளின் கர்த்தராகிய ஆண்டவராலே கேள்விப்பட்டிருக்கிற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ம் உங்கள் கட்டுகள் பலத்துப்போகாதபடிக்குப் பரியாசம்பண்ணாதிருங்கள்; தேசம் அனைத்தின்மேலும் நிர்ணயிக்கப்பட்ட சங்காரத்தின் செய்தியைச் சேனைகளின் கர்த்தராகிய ஆண்டவராலே கேள்விப்பட்டிருக்கிற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ம் உங்கள் கட்டுகள் பலத்துப்போகாதபடிக்குப் பரியாசம்பண்ணாதிருங்கள்; தேசம் அனைத்தின்மேலும் நிர்ணயிக்கப்பட்ட சங்காரத்தின் செய்தியைச் சேனைகளின் கர்த்தராகிய ஆண்டவராலே கேள்விப்பட்டிருக்கிற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ெவிகொடுத்து என் சத்தத்தைக் கேளுங்கள்; நான் சொல்வதைக் கவனித்துக் கேளுங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ழுகிறவன் விதைக்கிறதற்காக நாள்தோறும் உழுகிறதுண்டோ? தன் நிலத்தைக் கொத்தி நாள்தோறும் பரம்படிக்கிறது உண்டோ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அதை மேலாக நிரவினபின்பு, அததற்கேற்ற இடத்தில் உளுந்தைத் தெளித்து, சீரகத்தைத் தூவி, முதல்தரமான கோதுமையையும் தெரிந்துகொண்ட வாற்கோதுமையையும் கம்பையும் விதைக்கிறான் அல்லவோ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அதை மேலாக நிரவினபின்பு, அததற்கேற்ற இடத்தில் உளுந்தைத் தெளித்து, சீரகத்தைத் தூவி, முதல்தரமான கோதுமையையும் தெரிந்துகொண்ட வாற்கோதுமையையும் கம்பையும் விதைக்கிறான் அல்லவோ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அதை மேலாக நிரவினபின்பு, அததற்கேற்ற இடத்தில் உளுந்தைத் தெளித்து, சீரகத்தைத் தூவி, முதல்தரமான கோதுமையையும் தெரிந்துகொண்ட வாற்கோதுமையையும் கம்பையும் விதைக்கிறான் அல்லவோ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ுடைய தேவன் அவனை நன்றாய்ப் போதித்து, அவனை உணர்த்துகி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ுடைய தேவன் அவனை நன்றாய்ப் போதித்து, அவனை உணர்த்த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திராணியும் வல்லமையுமுடைய ஒருவன் ஆண்டவரிடத்தில் இருக்கிறான்; அவன் கல்மழைப்போலவும், சங்காரப் புசல்போலவும், புரண்டுவருகிற பெருவெள்ளம்போலவும் வந்து, கையினாலே அதைத் தரையில் தள்ளிவிடுவ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ளுந்து தூலத்தாலே போரடிக்கப்படுகிறதில்லை; சீரகத்தின்மேல் வண்டிலின் உருளைச் சுற்ற விடப்படுகிறதுமில்லை; உளுந்து கோலினாலும் சீரகம் மிலாற்றினாலும் அடிக்கப்பட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ளுந்து தூலத்தாலே போரடிக்கப்படுகிறதில்லை; சீரகத்தின்மேல் வண்டிலின் உருளைச் சுற்ற விடப்படுகிறதுமில்லை; உளுந்து கோலினாலும் சீரகம் மிலாற்றினாலும் அடிக்கப்பட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ளுந்து தூலத்தாலே போரடிக்கப்படுகிறதில்லை; சீரகத்தின்மேல் வண்டிலின் உருளைச் சுற்ற விடப்படுகிறதுமில்லை; உளுந்து கோலினாலும் சீரகம் மிலாற்றினாலும் அடிக்கப்பட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த்துக்குத் தானியம் இடிக்கப்படும்; இடைவிடாமல் அவன் அதைப் போரடிக்கிறதில்லை; அவன் தன் வண்டிலின் உருளையால் அதை நசுக்குகிறதுமில்லை, தன் குதிரைகளால் அதை நொறுக்குகிறதுமில்ல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த்துக்குத் தானியம் இடிக்கப்படும்; இடைவிடாமல் அவன் அதைப் போரடிக்கிறதில்லை; அவன் தன் வண்டிலின் உருளையால் அதை நசுக்குகிறதுமில்லை, தன் குதிரைகளால் அதை நொறுக்குகிறதுமில்லை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த்துக்குத் தானியம் இடிக்கப்படும்; இடைவிடாமல் அவன் அதைப் போரடிக்கிறதில்லை; அவன் தன் வண்டிலின் உருளையால் அதை நசுக்குகிறதுமில்லை, தன் குதிரைகளால் அதை நொறுக்குகிறதுமில்ல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ுவும் சேனைகளின் கர்த்தராலே உண்டாகிறது; அவர் ஆலோசனையில் ஆச்சரியமானவர், செயலில் மகத்துவமானவ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ுவும் சேனைகளின் கர்த்தராலே உண்டாகிறது; அவர் ஆலோசனையில் ஆச்சரியமானவர், செயலில் மகத்துவமானவ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திராணியும் வல்லமையுமுடைய ஒருவன் ஆண்டவரிடத்தில் இருக்கிறான்; அவன் கல்மழைப்போலவும், சங்காரப் புசல்போலவும், புரண்டுவருகிற பெருவெள்ளம்போலவும் வந்து, கையினாலே அதைத் தரையில் தள்ளிவிடு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ிராயீமுடைய வெறியான கிரீடம் காலால் மிதித்துப்போடப்ப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ெழிப்பான பள்ளத்தாக்குடைய கொடுமுடியின்மேலுள்ள அலங்கார ஜோடிப்பாகிய வாடிய புஷ்பம், பருவகாலத்துக்குமுன் பழுத்ததும் காண்கிறவன் பார்த்து, அது தன் கையில் இருக்கும்போதே விழுங்குகிறதுமான முதல் கனியைப்போல இ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ছের মতো| সেই শহর হবে গরমের প্রথম ডুমুর ফলের মতো, যাকে লোকে একপলক দেখেই দ্রুত তুলে নিয়ে খেয়ে নে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েই সময় সর্বশক্তিমান প্রভু ই হবেন “সুন্দর মুকুট|” তাঁর অবশিষ্ট লোকদের জন্য, তিনি হবেন “ফু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্চর্য় মুকুট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খন প্রভু তাঁর লোকদের বিচারকগণকে প্রজ্ঞা দান করবেন| নগরদ্বারে তিনি শক্তি য়োগ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এখন সেই সব নেতারা পান করে ভুল করেন| যাজক ও ভাব্বাদীরাও ভুলভ্রান্তি করেন কারণ তাঁরা অনুগ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রা ও দ্রাক্ষারস পান করেন| তাঁরা হোঁচট খেতে খেতে পড়ে যাচ্ছেন| এমনকি দর্শনের সময়েও ভাব্বাদ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ুলভ্রান্তি হয়| বিচারকরাও ভুল করেন কারণ তারা সিদ্ধান্ত নেওয়ার সময় পান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তিটি টেবিল বমিতে আচ্ছন্ন| কোথাও এতটুকু পরিষ্কার স্থান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লোকদের একটি শিক্ষা দেবার চেষ্টা করছেন| প্রভু লোকদের তাঁর শিক্ষামালা বোঝানোর চেষ্টা কর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া যেন ছোট্ট শিশুর মত, সবেমাত্র মায়ের দুধপান করা ছেড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শমরিয়ার দিকে তাকাও! ইফ্রযিমের মাতাল মানুষ সেই শহরের জন্য গর্বিত, যে শহর উর্বর উপত্যকা বেষ্ট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ই প্রভু তাদের সঙ্গে এমন ভাবে কথা বলেন যেন তারা শিশু:জাব্ লজাব্, জাব্ লজাব্,কাব্ লকাব্, কাব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কাব্,জি’ এর শাম্, জি’ এর শাম্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 আশ্চর্য়্য় এই ভাষা ব্যবহার করবেন এবং এই সব লোকদের সঙ্গে কথা বলার জন্য তিনি অন্যান্য ভাষ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তীতে ঈশ্বর সেই সব লোকদের বলেছিলেন, “এখানে একটি বিশ্রামস্থল আছে| এটা শান্তিপূর্ণ জায়গা| ক্লা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দের এসে বিশ্রাম নিতে দাও| এটি একটি শান্তির নিকেতন|”কিন্তু লোকরা ঈশ্বরের কথায় কর্ণপাত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ই ঈশ্বর তাদের সঙ্গে এমন ভাবে কথা বলেন যেন তারা শিশু:জাব্ লজাব্, জাব্ লজাব্,কাব্ লকাব্, কাব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কাব্,জি’ এর শাম্, জি’ এর শাম্|”যাতে তারা চারপাশে হেঁটে বেড়ায এবং হোঁচট খেয়ে আঘাত পাবে এবং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াঁদে পড়ে বন্দ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জেরুশালেমের নেতারা, তোমাদের প্রভুর বার্তা শোনা উচিত্‌| কিন্তু এখন তোমরা তাঁর কথায় কান দিচ্ছ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হাড়ের ওপর অবস্থিত| শমরিয়ার লোকরা মনে করে তাদের শহর ফুলের সুন্দর মুকুটের মত| কিন্তু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োমরা বলছ, “মৃত্যুর সঙ্গে আমাদের চুক্তি হয়েছে| পাতালের সঙ্গে আমাদের চুক্তি হয়েছে| সুতরাং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পাব না| শাস্তি আমাদের আঘাত না করেই চলে যাবে| আমরা আমাদের কৌশল ও মিথ্যার পেছনে লুকিয়ে থাক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ই সব কারণেই প্রভু, আমার মনিব বলেন, “সিয়োনের মাটিতে আমি একটি পাথর, একটি ভিত্তি প্রস্তর স্থাপ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| এটি একটি মূল্যবান পাথর| সেই গুরুত্বপূর্ণ পাথরের ওপর সমস্ত কিছু গড়ে উঠবে| সেই পাথরটির কাছে এ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স্ত লোকরা কখনো ভয় পা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দেওয়াল সরল কিনা তা জানার জন্য মানুষ এক ওলন দড়ি ব্যবহার করে| ঠিক একই ভাবে কোনটা ঠিক তা দেখানো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আমি বিচার এবং ধার্ম্মিকতাকে ব্যবহার করব|“তোমরা শযতান মানুষরা যারা মিথ্যা এবং কৌশলের পিছ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ুকোতে চাও তারা শাস্তি পাবে| কোন ঝড় অথবা বন্যা আসছে তোমাদের লুকিয়ে থাকার স্থান ধ্বংস করত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মৃত্যুর সঙ্গে তোমাদের চুক্তি মুছে যাবে| মৃত্যুর স্থানের সঙ্গে তোমাদের চুক্তি কোন কাজেই আস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“যখন সেই ভয়ঙ্কর শাস্তি আসবে তখন তোমরা তার দ্বারা পদদলি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রস পান করে মাতাল হয়ে রয়েছে| এবং এই “সুন্দর মুকুট” আসলে একটি মৃতপ্রায গাছে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ত বার তোমাদের শাস্তি আসবে, তত বারই সে তোমাদের নিয়ে যাবে| তোমাদের শাস্তি হবে ভয়ঙ্কর|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খুব ভোরবেলা আসবে এবং চলতে থাকবে গভীর রাত পর্য়ন্ত| বার্তাটি শুধুমাত্র বোঝার পরই তা তো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য়ে কাঁপিয়ে তু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তখন তোমরা এই গল্পটি বুঝবে: একটি মানুষ তার পক্ষে খুবই ছোট একটি বিছানায ঘুমোবার চেষ্টা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র একটি কম্বল ছিল যা তাকে আচ্ছাদিত করার পক্ষে যথেষ্ট ছিল না| বিছানা এবং কম্বল দুটিই 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ের অয়োগ্য| তোমাদের চুক্তিগুলিও ঠিক সেরক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রাসীম পর্বতে প্রভু যেমন যুদ্ধ করেছিলেন ঠিক তেমন ভাবেই যুদ্ধ করবেন| গিবিয়োনের উপত্যকায়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মন রুদ্ধ হয়েছিলেন ঠিক তেমনি তিনি রুদ্ধ হবেন| প্রভুর যা কিছু করবার আছে তা তিনি করবেন| তিনি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্চর্য়্য় কাজ করবেন| তবে তিনি তাঁর কাজ শেষ করবেন| তাঁর কাজ হবে একজন অপরিচিতের কাজ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খন তোমরা সেই সব জিনিসের বিরুদ্ধে লড়াই করবে না| যদি তোমরা লড়াই কর তাহলে তোমাদের ঘিরে রাখ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দেখ, আমার প্রভুর একটি লোক আছে যে শক্তিশালী ও সাহসী| সেই লোকটি শিলাবৃষ্টির ঝড়ের মত দেশের ভেত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ড়িগুলির বাঁধন আরো শক্ত হয়ে উঠবে|যা আমি শুনেছি তা থাকবে অপরিবর্তিত| যে সব কথা আমি শুনেছি তা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্বশক্তিমান, পৃথিবীর শাসনকর্তার মুখ নিঃসৃত| তাই সে সব কথার কোন পরিবর্তন হবে না| তাঁর কথিত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াপারই ঘট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ে বাণী আমি তোমাদের শোনাচ্ছি তা মন দিয়ে শো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ক জন কৃষক কি সব সময় তার ক্ষেতে লাঙ্গল চালায? না| সে কি সব সময় মাটি তৈরী করে?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কৃষক মাটি তৈরী করে| তারপর বীজ বপন করে| বিভিন্ন পদ্ধতিতে সে বিভিন্ন বীজ বপন করে| কৃষক শুলফার বী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ড়ায, তারপর সে জীরের বীজ মাটিতে ছড়ায| সে গমের বীজ বোনে সারিবদ্ধ ভাবে| এক জন কৃষক বার্লিগাছ বি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নে বপন করে| এক বিশেষ ধরণের বীজ সে রোপণ করে শস্য ক্ষেতের ধ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আমাদের ঈশ্বর তোমাদের শিক্ষা দেবার জন্য এই পদ্ধতি ব্যবহার করছেন| এই উদাহরণ দেখায় যে মানুষ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দেবার সময় ঈশ্বর সঠিক উপায়েই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বে| তিনি ঝড়ের মতো এদেশে আসবেন| তিনি হবেন বানভাসি দেশে জলে ভরা খরস্রোতা নদীর মতো| তিনি সেই মুকুট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শুলফার বীজ মাড়বার জন্য কৃষক কি ধারালো দাঁতওযালা পাটাতন ব্যবহার করে? না! জীরা বীজ মাড়ব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কৃষক কোন চতুশ্চএ শকট ব্যবহার করে? না! এই শস্যগুলির বীজ থেকে খোসা ছাড়ানোর জন্য এক জন কৃষক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োট লাঠি ব্যবহার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খন কেউ রুটি তৈরী করবার জন্য শস্যকে তৈরী করে সে তখন গমকে আটায চূর্ণ করে| কিন্তু সে এটা চির ক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রে করে না| সে হয়তো এর ওপর দিয়ে তার ঘোড়া এবং মালবাহী গাড়ি চালিযে নিয়ে যেতে পারে কিন্তু এ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ূর্ণ চূর্ণ হবে না| প্রভু তাঁর লোকদের একই ভাবে শাস্তি দিয়ে থাক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প্রভু সর্বশক্তিমানের কাছ থেকে এই শিক্ষা আসে| প্রভু আশ্চর্য়্য় সব উপদেশ দেন| ঈশ্বর সত্য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জ্ঞাব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টিতে ছুঁড়ে ফেলে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ইফ্রযিমের মাতাল মানুষরা তাদের “সুন্দর মুকুটের” জন্য গর্বিত| কিন্তু তাদের শহর পদদলি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ই শহর উর্বর উপত্যকা বেষ্টিত পাহাড়ের ওপর অবস্থিত| এবং সেই “ফুলের সুন্দর মুকুট” হবে ঠিক মৃতপ্র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2026-08-01T12:08:52Z</dcterms:created>
  <dcterms:modified xsi:type="dcterms:W3CDTF">2026-08-01T12:08:52Z</dcterms:modified>
  <dc:title>ஏசாயா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