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க்காலத்திலே சேனைகளின் கர்த்தர் தமது ஜனத்தில் மீதியானவர்களுக்கு மகிமையான கிரீடமாகவும், அலங்காரமான முடியாகவ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க்காலத்திலே சேனைகளின் கர்த்தர் தமது ஜனத்தில் மீதியானவர்களுக்கு மகிமையான கிரீடமாகவும், அலங்காரமான முடியாகவ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ியாயம் விசாரிக்க உட்காருகிறவனுக்கு நியாயத்தின் ஆவியாகவும், யுத்தத்தை அதின் வாசல்மட்டும் திருப்புகிறவர்களின் பராக்கிரமமாகவும் இருப்ப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ியாயம் விசாரிக்க உட்காருகிறவனுக்கு நியாயத்தின் ஆவியாகவும், யுத்தத்தை அதின் வாசல்மட்டும் திருப்புகிறவர்களின் பராக்கிரமமாகவும் இருப்ப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இவர்களும் திராட்சரசத்தால் மயங்கி, மதுபானத்தால் வழிதப்பிப்போகிறார்கள்; ஆசாரியனும் தீர்க்கதரிசியும் மதுபானத்தால் மதிமயங்கி திராட்சரசத்தால் விழுங்கப்பட்டு, சாராயத்தினால் வழிதப்பி, தீர்க்கதரிசனத்தில் மோசம்போய் நியாயந்தீர்க்கிறதில் இடறுகிறார்கள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இவர்களும் திராட்சரசத்தால் மயங்கி, மதுபானத்தால் வழிதப்பிப்போகிறார்கள்; ஆசாரியனும் தீர்க்கதரிசியும் மதுபானத்தால் மதிமயங்கி திராட்சரசத்தால் விழுங்கப்பட்டு, சாராயத்தினால் வழிதப்பி, தீர்க்கதரிசனத்தில் மோசம்போய் நியாயந்தீர்க்கிறதில் இடறுகிறார்கள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இவர்களும் திராட்சரசத்தால் மயங்கி, மதுபானத்தால் வழிதப்பிப்போகிறார்கள்; ஆசாரியனும் தீர்க்கதரிசியும் மதுபானத்தால் மதிமயங்கி திராட்சரசத்தால் விழுங்கப்பட்டு, சாராயத்தினால் வழிதப்பி, தீர்க்கதரிசனத்தில் மோசம்போய் நியாயந்தீர்க்கிறதில் இடறுகிறார்கள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ோஜனபீடங்களெல்லாம் வாந்தியினாலும் அசுத்தத்தினாலும் நிறைந்திருக்கிறது; சுத்தமான இடம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யாருக்கு அறிவைப் போதிப்பார்? யாருக்கு உபதேசத்தை உணர்த்துவார்? பால்மறந்தவர்களுக்கும், முலை மறக்கப்பண்ணப்பட்டவர்களுக்கும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யாருக்கு அறிவைப் போதிப்பார்? யாருக்கு உபதேசத்தை உணர்த்துவார்? பால்மறந்தவர்களுக்கும், முலை மறக்கப்பண்ணப்பட்டவர்களுக்கும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ப்பிராயீமுடைய வெறியரின் பெருமையான கிரீடத்துக்கு ஐயோ, மதுபானத்தால் மயக்கமடைந்தவர்களின் செழிப்பான பள்ளத்தாக்குடைய கொடுமுடியின்மேலுள்ள அலங்கார ஜோடிப்பு வாடிப்போகும் புஷ்பமே!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ற்பனையின்மேல் கற்பனையும், கற்பனையின்மேல் கற்பனையும், பிரமாணத்தின்மேல் பிரமாணமும், பிரமாணத்தின்மேல் பிரமாணமும், இங்கே கொஞ்சமும் அங்கே கொஞ்சமுமாம் என்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ற்பனையின்மேல் கற்பனையும், கற்பனையின்மேல் கற்பனையும், பிரமாணத்தின்மேல் பிரமாணமும், பிரமாணத்தின்மேல் பிரமாணமும், இங்கே கொஞ்சமும் அங்கே கொஞ்சமுமாம் என்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ரியாச உதடுகளினாலும் அந்நியபாஷையினாலும் இந்த ஜனத்தோடே பேசுவ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ுவே நீங்கள் இளைத்தவனை இளைப்பாறப்பண்ணத்தக்க இளைப்பாறுதல்; இதுவே ஆறுதல் என்று அவர்களோடே அவர் சொன்னாலும் கேட்கமாட்டோம் என்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ுவே நீங்கள் இளைத்தவனை இளைப்பாறப்பண்ணத்தக்க இளைப்பாறுதல்; இதுவே ஆறுதல் என்று அவர்களோடே அவர் சொன்னாலும் கேட்கமாட்டோம் என்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அவர்கள் போய் பின்னிட்டு விழுந்து, நொறுங்கும்படிக்கும், சிக்குண்டு பிடிபடும்படிக்கும் கர்த்தருடைய வார்த்தை அவர்களுக்குக் கற்பனையின்மேல் கற்பனையும் கற்பனையின்மேல் கற்பனையும் பிரமாணத்தின்மேல் பிரமாணமும் பிரமாணத்தின்மேல் பிரமாணமும் இங்கே கொஞ்சமும் அங்கே கொஞ்சமுமாக இ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அவர்கள் போய் பின்னிட்டு விழுந்து, நொறுங்கும்படிக்கும், சிக்குண்டு பிடிபடும்படிக்கும் கர்த்தருடைய வார்த்தை அவர்களுக்குக் கற்பனையின்மேல் கற்பனையும் கற்பனையின்மேல் கற்பனையும் பிரமாணத்தின்மேல் பிரமாணமும் பிரமாணத்தின்மேல் பிரமாணமும் இங்கே கொஞ்சமும் அங்கே கொஞ்சமுமாக இரு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அவர்கள் போய் பின்னிட்டு விழுந்து, நொறுங்கும்படிக்கும், சிக்குண்டு பிடிபடும்படிக்கும் கர்த்தருடைய வார்த்தை அவர்களுக்குக் கற்பனையின்மேல் கற்பனையும் கற்பனையின்மேல் கற்பனையும் பிரமாணத்தின்மேல் பிரமாணமும் பிரமாணத்தின்மேல் பிரமாணமும் இங்கே கொஞ்சமும் அங்கே கொஞ்சமுமாக இரு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எருசலேமிலுள்ள இந்த ஜனத்தை ஆளுகிற நிந்தனைக்காரரே, கர்த்தருடைய வார்த்தையைக் கேள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எருசலேமிலுள்ள இந்த ஜனத்தை ஆளுகிற நிந்தனைக்காரரே, கர்த்தருடைய வார்த்தையைக் கேள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ப்பிராயீமுடைய வெறியரின் பெருமையான கிரீடத்துக்கு ஐயோ, மதுபானத்தால் மயக்கமடைந்தவர்களின் செழிப்பான பள்ளத்தாக்குடைய கொடுமுடியின்மேலுள்ள அலங்கார ஜோடிப்பு வாடிப்போகும் புஷ்பமே!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: மரணத்தோடே உடன்படிக்கையும் பாதாளத்தோடே ஒப்பந்தமும் பண்ணினோம்; வாதை பெருவெள்ளமாய்ப் புரண்டுவந்தாலும் எங்களை அணுகாது; நாங்கள் பொய்யை எங்களுக்கு அடைக்கலமாக்கி, மாயையின் மறைவிலே வந்து அடைந்தோமென்கிறீர்கள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: மரணத்தோடே உடன்படிக்கையும் பாதாளத்தோடே ஒப்பந்தமும் பண்ணினோம்; வாதை பெருவெள்ளமாய்ப் புரண்டுவந்தாலும் எங்களை அணுகாது; நாங்கள் பொய்யை எங்களுக்கு அடைக்கலமாக்கி, மாயையின் மறைவிலே வந்து அடைந்தோமென்கிறீர்கள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: மரணத்தோடே உடன்படிக்கையும் பாதாளத்தோடே ஒப்பந்தமும் பண்ணினோம்; வாதை பெருவெள்ளமாய்ப் புரண்டுவந்தாலும் எங்களை அணுகாது; நாங்கள் பொய்யை எங்களுக்கு அடைக்கலமாக்கி, மாயையின் மறைவிலே வந்து அடைந்தோமென்கிறீர்கள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தலால் கர்த்தராகிய ஆண்டவர் உரைக்கிறதாவது: இதோ, அஸ்திபாரமாக ஒரு கல்லை நான் சீயோனிலே வைக்கிறேன்; அது பரீட்சிக்கப்பட்டதும், விலையேறப்பெற்றதும், திட அஸ்திபாரமுள்ளதுமான மூலைக்கல்லாயிருக்கும் விசுவாசிக்கிறவன் பத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தலால் கர்த்தராகிய ஆண்டவர் உரைக்கிறதாவது: இதோ, அஸ்திபாரமாக ஒரு கல்லை நான் சீயோனிலே வைக்கிறேன்; அது பரீட்சிக்கப்பட்டதும், விலையேறப்பெற்றதும், திட அஸ்திபாரமுள்ளதுமான மூலைக்கல்லாயிருக்கும் விசுவாசிக்கிறவன் பத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நியாயத்தை நூலும், நீதியைத் தூக்குநூலுமாக வைப்பேன்; பொய் என்னும் அடைக்கலத்தைக் கல்மழை அழித்துவிடும்; மறைவிடத்தை ஜலப்பிரவாகம் அடித்துக்கொண்டுபோ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நியாயத்தை நூலும், நீதியைத் தூக்குநூலுமாக வைப்பேன்; பொய் என்னும் அடைக்கலத்தைக் கல்மழை அழித்துவிடும்; மறைவிடத்தை ஜலப்பிரவாகம் அடித்துக்கொண்டுபோ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மரணத்தோடு செய்த உடன்படிக்கை விருதாவாகி, நீங்கள் பாதாளத்தோடு செய்த ஒப்பந்தம் நிற்காதேபோம்; வாதை புரண்டுவரும்போது அதின்கீழ் மிதிக்கப்படுவ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மரணத்தோடு செய்த உடன்படிக்கை விருதாவாகி, நீங்கள் பாதாளத்தோடு செய்த ஒப்பந்தம் நிற்காதேபோம்; வாதை புரண்டுவரும்போது அதின்கீழ் மிதிக்கப்படுவ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ு புரண்டுவந்தமாத்திரத்தில் உங்களை அடித்துக்கொண்டுபோம்; அது நாள்தோறும் இரவும்பகலும் புரண்டுவரும்; அதைப்பற்றிப் பிறக்குஞ்செய்தியைக் கேட்பதும் சஞ்சலத்தை உண்டா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திராணியும் வல்லமையுமுடைய ஒருவன் ஆண்டவரிடத்தில் இருக்கிறான்; அவன் கல்மழைப்போலவும், சங்காரப் புசல்போலவும், புரண்டுவருகிற பெருவெள்ளம்போலவும் வந்து, கையினாலே அதைத் தரையில் தள்ளிவிடுவ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ு புரண்டுவந்தமாத்திரத்தில் உங்களை அடித்துக்கொண்டுபோம்; அது நாள்தோறும் இரவும்பகலும் புரண்டுவரும்; அதைப்பற்றிப் பிறக்குஞ்செய்தியைக் கேட்பதும் சஞ்சலத்தை உண்டா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ால் நீட்டப் படுக்கையின் நீளம் போதாது; மூடிக்கொள்ளப் போர்வையின் அகலமும் போதா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ால் நீட்டப் படுக்கையின் நீளம் போதாது; மூடிக்கொள்ளப் போர்வையின் அகலமும் போதா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தமது கிரியையாகிய அபூர்வமான கிரியையைச் செய்யவும், தமது வேலையாகிய அபூர்வமான வேலையை நிறைவேற்றவும், அவர் பெராத்சீம் மலையிலே எழும்பினதுபோதுபோல எழும்பி, கிபியோனின் பள்ளத்தாக்கில் கோபங்கொண்டதுபோல கோபங்கொள்வ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தமது கிரியையாகிய அபூர்வமான கிரியையைச் செய்யவும், தமது வேலையாகிய அபூர்வமான வேலையை நிறைவேற்றவும், அவர் பெராத்சீம் மலையிலே எழும்பினதுபோதுபோல எழும்பி, கிபியோனின் பள்ளத்தாக்கில் கோபங்கொண்டதுபோல கோபங்கொள்வ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ம் உங்கள் கட்டுகள் பலத்துப்போகாதபடிக்குப் பரியாசம்பண்ணாதிருங்கள்; தேசம் அனைத்தின்மேலும் நிர்ணயிக்கப்பட்ட சங்காரத்தின் செய்தியைச் சேனைகளின் கர்த்தராகிய ஆண்டவராலே கேள்விப்பட்டிருக்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ம் உங்கள் கட்டுகள் பலத்துப்போகாதபடிக்குப் பரியாசம்பண்ணாதிருங்கள்; தேசம் அனைத்தின்மேலும் நிர்ணயிக்கப்பட்ட சங்காரத்தின் செய்தியைச் சேனைகளின் கர்த்தராகிய ஆண்டவராலே கேள்விப்பட்டிருக்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ெவிகொடுத்து என் சத்தத்தைக் கேளுங்கள்; நான் சொல்வதைக் கவனித்துக் கேளுங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ழுகிறவன் விதைக்கிறதற்காக நாள்தோறும் உழுகிறதுண்டோ? தன் நிலத்தைக் கொத்தி நாள்தோறும் பரம்படிக்கிறது உண்டோ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அதை மேலாக நிரவினபின்பு, அததற்கேற்ற இடத்தில் உளுந்தைத் தெளித்து, சீரகத்தைத் தூவி, முதல்தரமான கோதுமையையும் தெரிந்துகொண்ட வாற்கோதுமையையும் கம்பையும் விதைக்கிறான் அல்லவ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திராணியும் வல்லமையுமுடைய ஒருவன் ஆண்டவரிடத்தில் இருக்கிறான்; அவன் கல்மழைப்போலவும், சங்காரப் புசல்போலவும், புரண்டுவருகிற பெருவெள்ளம்போலவும் வந்து, கையினாலே அதைத் தரையில் தள்ளிவிடுவ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அதை மேலாக நிரவினபின்பு, அததற்கேற்ற இடத்தில் உளுந்தைத் தெளித்து, சீரகத்தைத் தூவி, முதல்தரமான கோதுமையையும் தெரிந்துகொண்ட வாற்கோதுமையையும் கம்பையும் விதைக்கிறான் அல்லவோ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ுடைய தேவன் அவனை நன்றாய்ப் போதித்து, அவனை உணர்த்துகி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ளுந்து தூலத்தாலே போரடிக்கப்படுகிறதில்லை; சீரகத்தின்மேல் வண்டிலின் உருளைச் சுற்ற விடப்படுகிறதுமில்லை; உளுந்து கோலினாலும் சீரகம் மிலாற்றினாலும் அடிக்கப்பட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ளுந்து தூலத்தாலே போரடிக்கப்படுகிறதில்லை; சீரகத்தின்மேல் வண்டிலின் உருளைச் சுற்ற விடப்படுகிறதுமில்லை; உளுந்து கோலினாலும் சீரகம் மிலாற்றினாலும் அடிக்கப்ப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த்துக்குத் தானியம் இடிக்கப்படும்; இடைவிடாமல் அவன் அதைப் போரடிக்கிறதில்லை; அவன் தன் வண்டிலின் உருளையால் அதை நசுக்குகிறதுமில்லை, தன் குதிரைகளால் அதை நொறுக்குகிறதுமில்லை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த்துக்குத் தானியம் இடிக்கப்படும்; இடைவிடாமல் அவன் அதைப் போரடிக்கிறதில்லை; அவன் தன் வண்டிலின் உருளையால் அதை நசுக்குகிறதுமில்லை, தன் குதிரைகளால் அதை நொறுக்குகிறதுமில்லை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ுவும் சேனைகளின் கர்த்தராலே உண்டாகிறது; அவர் ஆலோசனையில் ஆச்சரியமானவர், செயலில் மகத்துவமானவ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ுவும் சேனைகளின் கர்த்தராலே உண்டாகிறது; அவர் ஆலோசனையில் ஆச்சரியமானவர், செயலில் மகத்துவமானவ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ப்பிராயீமுடைய வெறியான கிரீடம் காலால் மிதித்துப்போடப்ப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ெழிப்பான பள்ளத்தாக்குடைய கொடுமுடியின்மேலுள்ள அலங்கார ஜோடிப்பாகிய வாடிய புஷ்பம், பருவகாலத்துக்குமுன் பழுத்ததும் காண்கிறவன் பார்த்து, அது தன் கையில் இருக்கும்போதே விழுங்குகிறதுமான முதல் கனியைப்போல இ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ெழிப்பான பள்ளத்தாக்குடைய கொடுமுடியின்மேலுள்ள அலங்கார ஜோடிப்பாகிய வாடிய புஷ்பம், பருவகாலத்துக்குமுன் பழுத்ததும் காண்கிறவன் பார்த்து, அது தன் கையில் இருக்கும்போதே விழுங்குகிறதுமான முதல் கனியைப்போல இ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ெழிப்பான பள்ளத்தாக்குடைய கொடுமுடியின்மேலுள்ள அலங்கார ஜோடிப்பாகிய வாடிய புஷ்பம், பருவகாலத்துக்குமுன் பழுத்ததும் காண்கிறவன் பார்த்து, அது தன் கையில் இருக்கும்போதே விழுங்குகிறதுமான முதல் கனியைப்போல இ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n that day shall the LORD of hosts be for a crown of glory, and for a diadem of beauty,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idue of his peo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for a spirit of judgment to him that sits in judgment, and for strength to them that tur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ttle to the g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they also have erred through wine, and through strong drink are out of the way; the pri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prophet have erred through strong drink, they are swallowed up of wine, they are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y through strong drink; they go astray in vision, they stumble in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all tables are full of vomit and filthiness, so that there is no place 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om shall he teach knowledge? and whom shall he make to understand doctrine? them that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aned from the milk, and drawn from the brea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e to the crown of pride, to the drunkards of Ephraim, whose glorious beauty is a fading flow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precept must be upon precept, precept upon precept; line upon line, line upon line; her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ttle, and there a littl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with stammering lips and another tongue will he speak to t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o whom he said, This is the rest wherewith all of you may cause the weary to rest; and this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efreshing: yet they would not h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the word of the LORD was unto them precept upon precept, precept upon precept; line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ne, line upon line; here a little, and there a little; that they might go, and fall backwar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broken, and snared, and ta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erefore hear the word of the LORD, all of you scornful men, that rule this people which i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are on the head of the fat valleys of them that are overcome with win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cause all of you have said, We have made a covenant with death, and with hell are we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reement; when the overflowing scourge shall pass through, it shall not come unto us: for we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lies our refuge, and under falsehood have we hid ourselv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refore thus says the Lord GOD, Behold, I lay in Zion for a foundation a stone, a tried ston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precious corner stone, a sure foundation: he that believes shall not make has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Judgment also will I apply to the line, and righteousness to the plummet: and the hail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eep away the refuge of lies, and the waters shall overflow the hiding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your covenant with death shall be disannulled, and your agreement with hell shall not st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the overflowing scourge shall pass through, then all of you shall be trodden down by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From the time that it goes forth it shall take you: for morning by morning shall it pass ov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hold, the Lord has a mighty and strong one, which as a tempest of hail and a destroying stor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day and by night: and it shall be a vexation only to understand the repo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the bed is shorter than that a man can stretch himself on it: and the covering narrower th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can wrap himself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the LORD shall rise up as in mount Perazim, he shall be angry as in the valley of Gibe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may do his work, his strange work; and bring to pass his act, his strange ac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Now therefore be all of you not mockers, lest your bands be made strong: for I have hear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GOD of hosts a consumption, even determined upon the whol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Give all of you ear, and hear my voice; hearken, and hear my spee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Does the plowman plow all day to sow? does he open and break the clods of his grou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en he has made plain the face thereof, does he not cast abroad the fitches, and scatt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a flood of mighty waters overflowing, shall cast down to the earth with the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mmin, and cast in the principal wheat and the appointed barley and the spelt in their pla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his God does instruct him to discretion, and does teac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 the fitches are not threshed with a threshing instrument, neither is a cart wheel tur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 upon the cummin; but the fitches are beaten out with a staff, and the cummin with a r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read corn is bruised; because he will not ever be threshing it, nor break it with the whee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cart, nor bruise it with his horse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is also comes forth from the LORD of hosts, which is wonderful in counsel, and excellen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crown of pride, the drunkards of Ephraim, shall be trodden under fee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glorious beauty, which is on the head of the fat valley, shall be a fading flower, and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sty fruit before the summer; which when he that looks upon it sees, while it is yet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 he eats it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2026-06-10T10:09:40Z</dcterms:created>
  <dcterms:modified xsi:type="dcterms:W3CDTF">2026-06-10T10:09:40Z</dcterms:modified>
  <dc:title>ஏசாயா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