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ill tell the precious story, 
And proclaim the wondrous love 
Of my Saviour now in glory, 
Seated on His throne above ; 
Once He came, despised, rejected, 
Everlasting life to bring ; 
Now exalted Prince and Saviour — 
He is Salem's mighty King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is Je - - sus crucified ; 
For am-- ined world He died j 
Now He reigns in heaven for ever 
With the saved and glorifie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His name is high and holy, 
And His kingdom so secure, 
Yet He dwells with all the lowly, 
If their hearts are only pure ; 
Never yet was love so tender, 
Never promise half so sweet, 
Peace He gives when we surrender, 
Sitting meekly at His fee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by sin and anguish driven 
With our needs before the throne, 
If we ask for bread from heaven, 
Will He give to us a stone ? 
No : He'll hear our sad repining, 
For He feels our every woe ; 
And will pour us out a blessing, 
That will surely overflow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Do you fear the coming morrow, 
With its crosses yet unknown ? 
Have you any care or sorrow 
That you cannot bear alone ?
Do not yield to sad complaining, 
All your burdens on Him cast ; 
Let your light be ever shining, 
Faith will bring you home at la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2026-07-30T15:24:41Z</dcterms:created>
  <dcterms:modified xsi:type="dcterms:W3CDTF">2026-07-30T15:24:41Z</dcterms:modified>
  <dc:title>Hymn : 888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