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ையால் நிறைந்து எரிகின்ற சுடர்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ும் நாம் ஒளிவீசவே… – 2 (ஆவியின்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ங்களில் எம் உள்ள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வாசம் செய்யும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த்தில் அன்பு நிறைவாகத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ஆளுகை செய்யும்… – 2 (ஆவியின்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ஏவுதலால் ஆலயம் வ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செய்ய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் நிறைந்து அன்பரே உம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பலி செலுத்த… – 2 (ஆவியின்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 தெய்வமே அசைவாட வேண்டும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யார்கள் உள்ள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செய்து அனலாக்கும் எ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செய்ய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ைவாடும்… அசைவாடும்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 தெய்வமே அசைவாடும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தியோரம் நிற்க்கும் மரங்களைப்போ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 தந்து நாம் வாழவே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2026-07-30T14:05:42Z</dcterms:created>
  <dcterms:modified xsi:type="dcterms:W3CDTF">2026-07-30T14:05:42Z</dcterms:modified>
  <dc:title>துதிப் பாடல்கள் : 316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