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1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nt, yet Dursuine. we press our way 
Up to the glorious gates of day ; 
Following Him who has gone before, 
Over the path to the brighter shor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int, yet pursuing, from day to day, 
Over the thorny and blood-marked way ; 
Strengthen and keep us, O Saviour Friend, 
Ever pursuing, unto life's end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 Faint, yet pursuing, whate'er befal ; 
He who has died for us, died for all : 
So should they come as a mighty throng, 
Bearing His banner aloft with song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“Faint, yet pursuing, till eventide, 
Under the cross of the Crucified ; 
Knowing, when darkly are skies o'ercast, 
Sorrow and sighing will end at last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Faint, yet pursuing, the eye afar 
Sees through the darkness the Morning Star, 
Shedding its ray for the weary feet, 
Lighting the way to the golden street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2026-07-25T10:21:04Z</dcterms:created>
  <dcterms:modified xsi:type="dcterms:W3CDTF">2026-07-25T10:21:04Z</dcterms:modified>
  <dc:title>Hymn : 681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