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என்னை நோக்கி: நீ யூதாவின் பட்டணங்களிலும் எருசலேமின் வீதிகளிலும் இந்த வார்த்தைகளையெல்லாம் கூறி: இந்த உடன்படிக்கையின் வார்த்தைகளை நீங்கள் கேட்டு, அவைகளின்படியே செய்ய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என்னை நோக்கி: நீ யூதாவின் பட்டணங்களிலும் எருசலேமின் வீதிகளிலும் இந்த வார்த்தைகளையெல்லாம் கூறி: இந்த உடன்படிக்கையின் வார்த்தைகளை நீங்கள் கேட்டு, அவைகளின்படியே செய்ய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ங்கள் பிதாக்களை எகிப்து தேசத்திலிருந்து வரப்பண்ணின நாள்முதல், இந்நாள்மட்டும் நான் அவர்களுக்குத் திடச்சாட்சியாய் என் சத்தத்தைக் கேளுங்களென்று ஏற்கனவே சாட்சி விளங்கத்தக்கவிதமாய் எச்சரித்துவந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ங்கள் பிதாக்களை எகிப்து தேசத்திலிருந்து வரப்பண்ணின நாள்முதல், இந்நாள்மட்டும் நான் அவர்களுக்குத் திடச்சாட்சியாய் என் சத்தத்தைக் கேளுங்களென்று ஏற்கனவே சாட்சி விளங்கத்தக்கவிதமாய் எச்சரித்துவந்த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கள் கேளாமலும், தங்கள் செவியைச் சாயாமலும் போய் அவரவர் தம்தம் பொல்லாத இருதயகடினத்தின்படி நடந்தார்கள்; ஆதலால் நான் அவர்கள் செய்யும்படி கட்டளையிட்டதும், அவர்கள் செய்யாமற்போனதுமான இந்த உடன்படிக்கையின் வார்த்தைகளையெல்லாம் அவர்களுக்குப் பலிக்கப்பண்ணுவேன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கள் கேளாமலும், தங்கள் செவியைச் சாயாமலும் போய் அவரவர் தம்தம் பொல்லாத இருதயகடினத்தின்படி நடந்தார்கள்; ஆதலால் நான் அவர்கள் செய்யும்படி கட்டளையிட்டதும், அவர்கள் செய்யாமற்போனதுமான இந்த உடன்படிக்கையின் வார்த்தைகளையெல்லாம் அவர்களுக்குப் பலிக்கப்பண்ணுவேன் என்று சொல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கள் கேளாமலும், தங்கள் செவியைச் சாயாமலும் போய் அவரவர் தம்தம் பொல்லாத இருதயகடினத்தின்படி நடந்தார்கள்; ஆதலால் நான் அவர்கள் செய்யும்படி கட்டளையிட்டதும், அவர்கள் செய்யாமற்போனதுமான இந்த உடன்படிக்கையின் வார்த்தைகளையெல்லாம் அவர்களுக்குப் பலிக்கப்பண்ணுவேன் என்று சொல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ையும் கர்த்தர் என்னை நோக்கி: யூதாவின் மனுஷருக்குள்ளும் எருசலேமின் குடிகளுக்குள்ளும் ஒரு கட்டுப்பாடு காணப்பட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ையும் கர்த்தர் என்னை நோக்கி: யூதாவின் மனுஷருக்குள்ளும் எருசலேமின் குடிகளுக்குள்ளும் ஒரு கட்டுப்பாடு காணப்படு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ன் வார்த்தைகளைக் கேட்கமாட்டோமென்று அந்நிய தேவர்களைச் சேவிக்க அவைகளைப் பின்பற்றி, தங்களுடைய முன்னோர்களின் அக்கிரமங்களுக்குத் திரும்பினார்கள்; நான் தங்கள் பிதாக்களோடே பண்ணின உடன்படிக்கையை இஸ்ரவேல் குடும்பத்தாரும் யூதா குடும்பத்தாரும் மீறிப்போ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ேட்டு யூதாவின் மனுஷருக்கும் எருசலேமின் குடிகளுக்கும் சொல்லவேண்டிய உடன்படிக்கையின் வார்த்தைகளாவன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ன் வார்த்தைகளைக் கேட்கமாட்டோமென்று அந்நிய தேவர்களைச் சேவிக்க அவைகளைப் பின்பற்றி, தங்களுடைய முன்னோர்களின் அக்கிரமங்களுக்குத் திரும்பினார்கள்; நான் தங்கள் பிதாக்களோடே பண்ணின உடன்படிக்கையை இஸ்ரவேல் குடும்பத்தாரும் யூதா குடும்பத்தாரும் மீறிப்போ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என் வார்த்தைகளைக் கேட்கமாட்டோமென்று அந்நிய தேவர்களைச் சேவிக்க அவைகளைப் பின்பற்றி, தங்களுடைய முன்னோர்களின் அக்கிரமங்களுக்குத் திரும்பினார்கள்; நான் தங்கள் பிதாக்களோடே பண்ணின உடன்படிக்கையை இஸ்ரவேல் குடும்பத்தாரும் யூதா குடும்பத்தாரும் மீறிப்போட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ினால் இதோ, அவர்கள் தப்பித்துக்கொள்ளமாட்டாத தீங்கை அவர்கள்மேல் வரப்பண்ணுவேன்; அப்பொழுது என்னை நோக்கிக் கூப்பிடுவார்கள்; நான் அவர்களைக் கேளாதிருப்பேன் என்று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ினால் இதோ, அவர்கள் தப்பித்துக்கொள்ளமாட்டாத தீங்கை அவர்கள்மேல் வரப்பண்ணுவேன்; அப்பொழுது என்னை நோக்கிக் கூப்பிடுவார்கள்; நான் அவர்களைக் கேளாதிருப்பேன் என்று கர்த்த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ூதா பட்டணங்களின் மனுஷரும், எருசலேமின் குடிகளும் போய்த் தாங்கள் தூபங்காட்டியிருந்த தேவர்களை நோக்கிக் கூப்பிட்டும், அவைகள் அவர்களுடைய ஆபத்துக்காலத்தில் அவர்களை இரட்சிப்ப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ூதா பட்டணங்களின் மனுஷரும், எருசலேமின் குடிகளும் போய்த் தாங்கள் தூபங்காட்டியிருந்த தேவர்களை நோக்கிக் கூப்பிட்டும், அவைகள் அவர்களுடைய ஆபத்துக்காலத்தில் அவர்களை இரட்சிப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ே, உன் பட்டணங்களின் இலக்கமும் உன் தேவர்களின் இலக்கமும் சரி; எருசலேமுடைய வீதிகளின் இலக்கமும், நீங்கள் பாகாலுக்குத் தூபங்காட்டும்படி அந்த இலச்சையான காரியத்துக்கு ஸ்தாபித்த பீடங்களின் இலக்கமும் சரி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ே, உன் பட்டணங்களின் இலக்கமும் உன் தேவர்களின் இலக்கமும் சரி; எருசலேமுடைய வீதிகளின் இலக்கமும், நீங்கள் பாகாலுக்குத் தூபங்காட்டும்படி அந்த இலச்சையான காரியத்துக்கு ஸ்தாபித்த பீடங்களின் இலக்கமும் சரி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ே, உன் பட்டணங்களின் இலக்கமும் உன் தேவர்களின் இலக்கமும் சரி; எருசலேமுடைய வீதிகளின் இலக்கமும், நீங்கள் பாகாலுக்குத் தூபங்காட்டும்படி அந்த இலச்சையான காரியத்துக்கு ஸ்தாபித்த பீடங்களின் இலக்கமும் சரி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நீ இந்த ஜனத்துக்காக விண்ணப்பம்பண்ணவேண்டாம், அவர்களுக்காக மன்றாடவும் கெஞ்சவும்வேண்டாம்; அவர்கள் தங்கள் ஆபத்தினிமித்தம் என்னை நோக்கிக் கூப்பிடுங்காலத்திலே நான் அவர்களைக் கேளாதிரு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சத்தத்தைக் கேட்டு, நான் உங்களுக்குக் கற்பிக்கிறபடியே எல்லாக் காரியங்களையும் செய்யுங்கள்; அப்பொழுது நீங்கள் என் ஜனமாயிருப்பீர்கள், நான் உங்கள் தேவனாயிருப்பேன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நீ இந்த ஜனத்துக்காக விண்ணப்பம்பண்ணவேண்டாம், அவர்களுக்காக மன்றாடவும் கெஞ்சவும்வேண்டாம்; அவர்கள் தங்கள் ஆபத்தினிமித்தம் என்னை நோக்கிக் கூப்பிடுங்காலத்திலே நான் அவர்களைக் கேளாதிரு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்ச்சனரோடு மகா தீவினைசெய்யும்போது, என் பிரியமானவளுக்கு என் வீட்டில் என்ன இருக்கிறது? பரிசுத்த மாம்சத்தை உன்னைவிட்டுத் தாண்டிப்போகப்பண்ணுவார்கள்; உன் பொல்லாப்பு நடக்கும்போது நீ களிகூருகிறாய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்ச்சனரோடு மகா தீவினைசெய்யும்போது, என் பிரியமானவளுக்கு என் வீட்டில் என்ன இருக்கிறது? பரிசுத்த மாம்சத்தை உன்னைவிட்டுத் தாண்டிப்போகப்பண்ணுவார்கள்; உன் பொல்லாப்பு நடக்கும்போது நீ களிகூருகிறாய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ல்ல கனி உண்டாயிருக்கிற நேர்த்தியும் பச்சையுமான ஒலிவமரமென்னும் பேரைக் கர்த்தர் உனக்கு இட்டார்; ஆனால் மகா அமளியின் சத்தமாய் அதைச் சுற்றிலும் நெருப்பைக்கொளுத்துகிறார், அதின் கொம்புகள் முறிக்கப்பட்ட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ல்ல கனி உண்டாயிருக்கிற நேர்த்தியும் பச்சையுமான ஒலிவமரமென்னும் பேரைக் கர்த்தர் உனக்கு இட்டார்; ஆனால் மகா அமளியின் சத்தமாய் அதைச் சுற்றிலும் நெருப்பைக்கொளுத்துகிறார், அதின் கொம்புகள் முறிக்கப்பட்ட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காலுக்குத் தூபங்காட்டுகிறதினாலே எனக்குக் கோபமுண்டாக்க இஸ்ரவேல் குடும்பத்தாரும், யூதா குடும்பத்தாரும் தங்களுக்குக் கேடாகச் செய்த பொல்லாப்பினிமித்தம் உன்மேல் தீங்கை வரப்பண்ணுவேன் என்று உன்னை நாட்டின சேனைகளின் கர்த்த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காலுக்குத் தூபங்காட்டுகிறதினாலே எனக்குக் கோபமுண்டாக்க இஸ்ரவேல் குடும்பத்தாரும், யூதா குடும்பத்தாரும் தங்களுக்குக் கேடாகச் செய்த பொல்லாப்பினிமித்தம் உன்மேல் தீங்கை வரப்பண்ணுவேன் என்று உன்னை நாட்டின சேனைகளின் கர்த்தர் சொல்ல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ைக் கர்த்தர் எனக்கு அறிவித்ததினாலே அறிந்துகொண்டேன்; அவர்களுடைய செய்கைகளை அப்பொழுது எனக்குத்தெரியக்காட்டினீ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ைக் கர்த்தர் எனக்கு அறிவித்ததினாலே அறிந்துகொண்டேன்; அவர்களுடைய செய்கைகளை அப்பொழுது எனக்குத்தெரியக்காட்டினீ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 அதின் கனிகளோடுங்கூட அழித்துப்போடுவோமென்றும், அவன் ஜீவனுள்ளோருடைய தேசத்திலிராமலும், அவன் பேர் இனி நினைக்கப்படாமலும்போக அவனைச் சங்கரிப்போமென்றும், எனக்கு விரோதமாய் ஆலோசனைபண்ணினார்கள் என்பதை அறியாதிருந்து, நான் அடிக்கப்படுவதற்குக் கொண்டுபோகப்படும் சாதுவான ஆட்டுக்குட்டியைப்போல இருந்த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சத்தத்தைக் கேட்டு, நான் உங்களுக்குக் கற்பிக்கிறபடியே எல்லாக் காரியங்களையும் செய்யுங்கள்; அப்பொழுது நீங்கள் என் ஜனமாயிருப்பீர்கள், நான் உங்கள் தேவனாயிருப்பேன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 அதின் கனிகளோடுங்கூட அழித்துப்போடுவோமென்றும், அவன் ஜீவனுள்ளோருடைய தேசத்திலிராமலும், அவன் பேர் இனி நினைக்கப்படாமலும்போக அவனைச் சங்கரிப்போமென்றும், எனக்கு விரோதமாய் ஆலோசனைபண்ணினார்கள் என்பதை அறியாதிருந்து, நான் அடிக்கப்படுவதற்குக் கொண்டுபோகப்படும் சாதுவான ஆட்டுக்குட்டியைப்போல இருந்த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 அதின் கனிகளோடுங்கூட அழித்துப்போடுவோமென்றும், அவன் ஜீவனுள்ளோருடைய தேசத்திலிராமலும், அவன் பேர் இனி நினைக்கப்படாமலும்போக அவனைச் சங்கரிப்போமென்றும், எனக்கு விரோதமாய் ஆலோசனைபண்ணினார்கள் என்பதை அறியாதிருந்து, நான் அடிக்கப்படுவதற்குக் கொண்டுபோகப்படும் சாதுவான ஆட்டுக்குட்டியைப்போல இருந்த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லே எரேமியாவுக்கு உண்டான வசனம்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னைகளின் கர்த்தாவே, உள்ளிந்திரியங்களையும் இருதயத்தையும் சோதித்தறிகிற நீதியுள்ள நியாயாதிபதியே, நீர் அவர்களுக்கு நீதியைச்சரிக்கட்டுகிறதப் பார்ப்பேனாக; என் வழக்கை உமக்கு வெளிப்படுத்திவிட்டேன் என்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னைகளின் கர்த்தாவே, உள்ளிந்திரியங்களையும் இருதயத்தையும் சோதித்தறிகிற நீதியுள்ள நியாயாதிபதியே, நீர் அவர்களுக்கு நீதியைச்சரிக்கட்டுகிறதப் பார்ப்பேனாக; என் வழக்கை உமக்கு வெளிப்படுத்திவிட்டேன் என்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னைகளின் கர்த்தாவே, உள்ளிந்திரியங்களையும் இருதயத்தையும் சோதித்தறிகிற நீதியுள்ள நியாயாதிபதியே, நீர் அவர்களுக்கு நீதியைச்சரிக்கட்டுகிறதப் பார்ப்பேனாக; என் வழக்கை உமக்கு வெளிப்படுத்திவிட்டேன் என்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 நீ எங்கள் கையினாலே சாகாதபடிக்குக் கர்த்தருடைய நாமத்தினாலே தீர்க்கதரிசனம் சொல்லவேண்டாம் என்று சொல்லி, உன் பிராணனை வாங்கத்தேடுகிற ஆனதோத்தின் மனுஷரைக்குறித்துக் கர்த்தர் சொல்லுகிறார்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 நீ எங்கள் கையினாலே சாகாதபடிக்குக் கர்த்தருடைய நாமத்தினாலே தீர்க்கதரிசனம் சொல்லவேண்டாம் என்று சொல்லி, உன் பிராணனை வாங்கத்தேடுகிற ஆனதோத்தின் மனுஷரைக்குறித்துக் கர்த்தர் சொல்லுகிறார்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 நீ எங்கள் கையினாலே சாகாதபடிக்குக் கர்த்தருடைய நாமத்தினாலே தீர்க்கதரிசனம் சொல்லவேண்டாம் என்று சொல்லி, உன் பிராணனை வாங்கத்தேடுகிற ஆனதோத்தின் மனுஷரைக்குறித்துக் கர்த்தர் சொல்லுகிறார்: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இதினிமித்தம் உங்களை விசாரிப்பேன்; இளவயதுள்ளவர்கள் பட்டயத்தாலே சாவார்கள்; அவர்கள் குமாரரும் அவர்கள் குமாரத்திகளும் பஞ்சத்தாலே சா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் பிதாக்களை இருப்புக்காளவாயாகிய எகிப்துதேசத்திலிருந்து புறப்படப்பண்ணின நாளிலே அவர்களுக்குக் கற்பித்த இந்த உடன்படிக்கையின் வார்த்தைகளைக் கேளாத மனுஷன் சபிக்கப்பட்டவனென்று, இஸ்ரவேலின் ராஜாவாகிய கர்த்தர் உரைக்கிறார் என்று அவர்களுக்குச் சொல்ல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இதினிமித்தம் உங்களை விசாரிப்பேன்; இளவயதுள்ளவர்கள் பட்டயத்தாலே சாவார்கள்; அவர்கள் குமாரரும் அவர்கள் குமாரத்திகளும் பஞ்சத்தாலே சா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ில் மீதியாய் இருப்பவர்களில்லை; நான் ஆனதோத்தின் மனுஷரை விசாரிக்கும் வருஷத்திலே அவர்கள்மேல் ஆபத்தை வரப்பண்ணுவேனென்று சேனைகளின் கர்த்தர் சொல்லுகி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ில் மீதியாய் இருப்பவர்களில்லை; நான் ஆனதோத்தின் மனுஷரை விசாரிக்கும் வருஷத்திலே அவர்கள்மேல் ஆபத்தை வரப்பண்ணுவேனெ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் பிதாக்களை இருப்புக்காளவாயாகிய எகிப்துதேசத்திலிருந்து புறப்படப்பண்ணின நாளிலே அவர்களுக்குக் கற்பித்த இந்த உடன்படிக்கையின் வார்த்தைகளைக் கேளாத மனுஷன் சபிக்கப்பட்டவனென்று, இஸ்ரவேலின் ராஜாவாகிய கர்த்தர் உரைக்கிறார் என்று அவர்களுக்குச் சொல்ல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் பிதாக்களை இருப்புக்காளவாயாகிய எகிப்துதேசத்திலிருந்து புறப்படப்பண்ணின நாளிலே அவர்களுக்குக் கற்பித்த இந்த உடன்படிக்கையின் வார்த்தைகளைக் கேளாத மனுஷன் சபிக்கப்பட்டவனென்று, இஸ்ரவேலின் ராஜாவாகிய கர்த்தர் உரைக்கிறார் என்று அவர்களுக்குச் சொல்ல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ன்றையதினம் இருக்கிறபடி, பாலும் தேனும் ஓடுகிற தேசத்தை உங்கள் பிதாக்களுக்குக் கொடுப்பேனென்று நான் அவர்களுக்கு இட்ட ஆணையை நான் திடப்படுத்தும்படி இப்படி ஆகும் என்றார்; அதற்கு நான் பிரதியுத்தரமாக: அப்படியே ஆகக்கடவது கர்த்தாவே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ன்றையதினம் இருக்கிறபடி, பாலும் தேனும் ஓடுகிற தேசத்தை உங்கள் பிதாக்களுக்குக் கொடுப்பேனென்று நான் அவர்களுக்கு இட்ட ஆணையை நான் திடப்படுத்தும்படி இப்படி ஆகும் என்றார்; அதற்கு நான் பிரதியுத்தரமாக: அப்படியே ஆகக்கடவது கர்த்தாவே என்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പ്പോൾ യഹോവ എന്നോടു അരുളിച്ചെയ്തതു: നീ യെഹൂദാപട്ടണങ്ങളിലും യെരൂശലേമിന്റെ വീഥികളിലും ഈ വചന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ക്കെയും വിളിച്ചുപറക: ഈ നിയമത്തിന്റെ വചനങ്ങളെ കേട്ടു ചെയ്ത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ഞാൻ നിങ്ങളുടെ പിതാക്കന്മാരെ മിസ്രയീമിൽനിന്നു കൊണ്ടുവന്ന നാളിലും ഇന്നുവരെയും ഞാൻ അതികാലത്ത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വിടാതെയും അവരോടു: എന്റെ വാക്കു കേൾപ്പിൻ എന്നു പറഞ്ഞു സാക്ഷീകര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വരോ അനുസരിക്കയും ചെവി ചായ്ക്കയും ചെയ്യാതെ ഓരോരുത്തൻ താന്താന്റെ ദുഷ്ടഹൃദയത്തിന്റെ ശാഠ്യപ്രകാ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ടന്നു; ആകയാൽ ഞാൻ അവരോടു ചെയ്‍വാൻ കല്പിച്ചതും അവർ ചെയ്യാതെയിരുന്നതുമായ ഈ നിയമ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ചനങ്ങളെപ്പോലെ ഒക്കെയും ഞാൻ അവരുടെ മേൽ വരുത്ത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യഹോവ പിന്നെയും എന്നോടു അരുളിച്ചെയ്തതു: യെഹൂദാപുരുഷന്മാരുടെ ഇടയിലും യെരൂശലേംനിവാസികളുടെ ഇടയ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 കൂട്ടുകെട്ടു കണ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വർ എന്റെ വചനങ്ങളെ കേട്ടനുസരിക്കാത്ത പൂർവ്വപിതാക്കന്മാരുടെ അകൃത്യങ്ങളിലേക്കു തിരിഞ്ഞ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ഈ നിയമത്തിന്റെ വചനങ്ങളെ നിങ്ങൾ കേട്ടു യെഹൂദാപുരുഷന്മാരോടും യെരൂശലേംനിവാസികളോടും പ്രസ്താവ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്യദേവന്മാരെ സേവിപ്പാൻ അവരോടു ചേർന്നിരിക്കുന്നു; ഞാൻ അവരുടെ പിതാക്കന്മാരോടു ചെയ്ത നിയമ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ഗൃഹവും യെഹൂദാഗൃഹവും ലംഘ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തുകൊണ്ടു യഹോവ ഇപ്രകാരം അരുളിച്ചെയ്യുന്നു: ഒഴിഞ്ഞുപോകുവാൻ കഴിയാത്ത ഒരനർത്ഥം ഞാൻ അ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ുത്തും; അവർ എന്നോടു നിലവിളിച്ചാലും ഞാൻ കേൾ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പ്പോൾ യെഹൂദാപട്ടണങ്ങളും യെരൂശലേംനിവാസികളും ചെന്നു, തങ്ങൾ ധൂപം കാട്ടിവന്ന ദേവന്മാ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ലവിളിക്കും; എങ്കിലും അവർ അവരെ അനർത്ഥകാലത്തു രക്ഷി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യെഹൂദയേ, നിന്റെ പട്ടണങ്ങളുടെ എണ്ണത്തോളം നിനക്കു ദേവന്മാരുണ്ടു; യെരൂശലേമിലെ വീഥിക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ണ്ണത്തോളം നിങ്ങൾ ആ ലജ്ജാവിഗ്രഹത്തിന്നു ബലിപീഠങ്ങളെ, ബാലിന്നു ധൂപം കാട്ടുവാനുള്ള പീഠങ്ങളെ തന്ന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ർത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ആകയാൽ നീ ഈ ജനത്തിന്നുവേണ്ടി പ്രാർത്ഥിക്കരുതു; അവർക്കു വേണ്ടി യാചനയോ പക്ഷവാദമോ കഴിക്കയുമരു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ീ അവരോടു പറയേണ്ടതു എന്തെന്നാൽ: യിസ്രായേലിന്റെ ദൈവമായ യഹോവ ഇപ്രകാരം അരുളിച്ചെയ്യുന്നു.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അനർത്ഥംനിമിത്തം എന്നോടു നിലവിളിക്കുമ്പോൾ ഞാൻ കേൾ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എന്റെ പ്രിയെക്കു എന്റെ ആലയത്തിൽ എന്തു കാര്യം? അവൾ പലരോടുംകൂടെ ദുഷ്കർമ്മം ചെയ്തുവല്ല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മാംസം നിന്നെ വിട്ടുപോയിരിക്കുന്നു; ദോഷം ചെയ്യുമ്പോൾ നീ ഉല്ലസ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മനോഹര ഫലങ്ങളാൽ ശോഭിതമായ പച്ച ഒലിവുവൃക്ഷം എന്നു യഹോവ നിനക്കു പേർവിളിച്ചിരുന്നു; എന്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ഹാകോലാഹലത്തോടെ അവൻ അതിന്നു തീ വെച്ചുകളഞ്ഞു; അതിന്റെ കൊമ്പുകളും ഒടിഞ്ഞു കിട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യിസ്രായേൽഗൃഹവും യെഹൂദാഗൃഹവും ബാലിന്നു ധൂപം കാട്ടി എന്നെ കോപിപ്പിച്ചതിൽ ദോ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ർത്തിച്ചിരിക്കയാൽ നിന്നെ നട്ടിരിക്കുന്ന സൈന്യങ്ങളുടെ യഹോവ നിനക്കു അനർത്ഥം വിധ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യഹോവ എനിക്കു വെളിപ്പെടുത്തിയതിനാൽ ഞാൻ അതു അറിഞ്ഞു; അന്നു നീ അവരുടെ പ്രവൃത്തികളെ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ിച്ചുത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ഞാനോ അറുപ്പാൻ കൊണ്ടുപോകുന്ന മരുക്കമുള്ള കുഞ്ഞാടുപോലെ ആയിരുന്നു; അവന്റെ പേർ ആരും ഓർക്ക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യമത്തിൻ വചനങ്ങളെ കേട്ടനുസരിക്കാത്ത മനുഷ്യൻ ശപിക്കപ്പെട്ടവ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രിക്കേണ്ടതിന്നു നാം വൃക്ഷത്തെ ഫലത്തോടുകൂടെ നശിപ്പിച്ചു ജീവനുള്ളവരുടെ ദേശത്തുനിന്നു ഛേദിച്ചുകള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ിങ്ങനെ അവർ എന്റെ നേരെ ഉപായം നിരൂപിച്ചതു ഞാൻ അറിഞ്ഞ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ഹോവയിങ്കൽനിന്നു യിരെമ്യാവിന്നുണ്ടായ അരുളപ്പ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ീതിയോടെ ന്യായംവിധിക്കയും അന്തരംഗവും ഹൃദയവും ശോധനകഴിക്കയും ചെയ്യുന്ന സൈന്യങ്ങളുടെ യഹോവേ, ന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ോടു ചെയ്യുന്ന പ്രതികാരം ഞാൻ കാണുമാറാകട്ടെ; ഞാൻ എന്റെ വ്യവഹാരം നി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ോധിപ്പിച്ച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തുകൊണ്ടു: നീ ഞങ്ങളുടെ കയ്യാൽ മരിക്കാതെയിരിക്കേണ്ടതിന്നു യഹോവയുടെ നാമത്തിൽ പ്രവചിക്കരുത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 നിനക്കു പ്രാണഹാനി വരുത്തുവാൻ നോക്കുന്ന അനാഥോത്തുകാരെക്കുറിച്ചു യഹോവ ഇപ്രകാ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ിച്ചെയ്യുന്ന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ഞാൻ അവരെ സന്ദർശിക്കും; യൌവനക്കാർ വാൾകൊണ്ടു മരിക്കും; അവരുടെ പുത്രന്മാരും പുത്രി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യെ ഞാൻ നിങ്ങളുടെ പിതാക്കന്മാരോടു അവരെ ഇരിമ്പുചൂളയായ മിസ്രയീംദേശത്തുനിന്നു കൊണ്ടുവന്ന നാ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ാമംകൊണ്ടു മ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ഞാൻ അനാഥോത്തുകാരെ സന്ദർശിക്കുന്ന കാലത്തു അവർക്കു അനർത്ഥം വരുത്തുന്നതുകൊണ്ടു അവരിൽ ഒരു ശേഷിപ്പ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കയില്ല എന്നു സൈന്യങ്ങളുടെ യഹോവ അരുളിച്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ു: നിങ്ങൾ എന്റെ വാക്കു കേട്ടനുസരിച്ചു ഞാൻ നിങ്ങളോടു കല്പിച്ചതുപോലെ ഒക്കെയും ചെയ്‍വിൻ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ാൽ നിങ്ങൾ എനിക്കു ജനവും ഞാൻ നിങ്ങൾക്കു ദൈവവും ആയിരിക്കും എന്ന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ഇന്നുള്ളതുപോലെ ഞാൻ നിങ്ങളുടെ പിതാക്കന്മാർക്കു പാലും തേനും ഒഴുകുന്ന ദേശം കൊടുക്കും എന്നിങ്ങനെ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ോടു ചെയ്ത സത്യം നിവർത്തിക്കേണ്ടതിന്നു തന്നേ. അതിന്നു ഞാൻ: ആമേൻ, യഹോവേ, എന്നു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2026-06-03T09:03:42Z</dcterms:created>
  <dcterms:modified xsi:type="dcterms:W3CDTF">2026-06-03T09:03:42Z</dcterms:modified>
  <dc:title>எரேமியா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