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வுக்கேதுவான எங்கள் சரீர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பெறச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ீரங்களின் தீய செயல்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டிக்க வ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ன் இல்லாத நேச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ட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ொண்ணா பெருமூச்ச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த்திட வ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னதை புதிதாக்கும் மன்ன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ாக்க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எங்கள்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ின் இரண்டாம் வருக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ஏங்கச் செய்யு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வாதி தேவனின் ஆழ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ய்ந்து அறி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வின் திருச்சித்தம் வெளிப்படு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நடத்த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ாவம், நீதி, நியாயத்தீர்ப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த்து உணர்த்த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பூரண உம் சத்தியத்திற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களை நடத்த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ோரை ஆட்கொண்டு நட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அன்பு, மகிழ்ச்சி, சமாத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பொறுமை, தய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, நற்குணம், சா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யடக்கம் த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ு எங்களை அனல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ால் இன்று அலங்கரியும்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ெபிக்க வைக்கும் எங்கள் ஜெப வீர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த் தூண்ட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கல தந்திர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ர்த்தெறிய வாரும் ஜயா – ஆட்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2026-09-15T18:06:27Z</dcterms:created>
  <dcterms:modified xsi:type="dcterms:W3CDTF">2026-09-15T18:06:27Z</dcterms:modified>
  <dc:title>துதிப் பாடல்கள் : 321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