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65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சாவுக்கேதுவான எங்கள் சரீர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பெறச் செய்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ரீரங்களின் தீய செயல்கள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கடிக்க வ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பெலன் இல்லாத நேசங்கள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தவிட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ொல்லொண்ணா பெருமூச்சோ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ஜெபித்திட வ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மனதை புதிதாக்கும் மன்னவ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ாக்க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எங்கள் அன்பு தெய்வ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ராஜாவின் இரண்டாம் வருகைக்கா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நாளும் ஏங்கச் செய்யும் – இயேச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தேவாதி தேவனின் ஆழ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ய்ந்து அறிப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ப்பாவின் திருச்சித்தம் வெளிப்படுத்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ப்போதும் நடத்த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6. பாவம், நீதி, நியாயத்தீர்ப்ப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டித்து உணர்த்த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பூரண உம் சத்தியத்திற்கு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க்தர்களை நடத்தும் ஐ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யோரை ஆட்கொண்டு நடத்த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7. அன்பு, மகிழ்ச்சி, சமாதான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டிய பொறுமை, தயவ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ிசுவாசம், நற்குணம், சாந்த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ச்சையடக்கம் தாருமைய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ட்கொண்டு எங்களை அனலாக்க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ால் இன்று அலங்கரியும்…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ஜெபிக்க வைக்கும் எங்கள் ஜெப வீரன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க்கத் தூண்டும் துணையாள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ின் சகல தந்திரங்கள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கர்த்தெறிய வாரும் ஜயா – ஆட்கொ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21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2">
  <a:themeElements>
    <a:clrScheme name="Theme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2026-07-31T14:49:37Z</dcterms:created>
  <dcterms:modified xsi:type="dcterms:W3CDTF">2026-07-31T14:49:37Z</dcterms:modified>
  <dc:title>துதிப் பாடல்கள் : 321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