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Great Physician now is near, 
The sympathising Jesus ;  
He speaks the drooping heart to cheer, 
Oh, hear the voice of Jesus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weetest note in seraph song. 
Sweetest name on mortal tongue, 
Sweetest carol ever sung : 
Jesus ! blessed Jesus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Your many sins are all forgiven ; 
Oh, hear the voice of Jesus! 
Go on your way in peace to heaven, 
And wear a crown with Jesu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ll glory to the risen Lamb ! 
I now believe in Jesus; 
I love the blessed Saviour's name, 
I love the name of Jesus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is name dispels my guilt and fear, 
No other name but Jesus ; 
Oh, how my soul delights to hear 
The precious name of Jesus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Come, brethren, help me sing His praise. 
Oh, praise the name of Jesus ! 
Come, sisters, all your voices raise, 
Oh, bless the name of Jesus ! 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The children, too, both great and small,
Who love the name of Jesus, 
May now accept the gracious call 
To work and live for Jesus. 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 And when to the bright world above 
We rise to see our Jesus, 
We'll sing around the throne of love 
His name, the name of Jesu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2026-07-31T13:10:49Z</dcterms:created>
  <dcterms:modified xsi:type="dcterms:W3CDTF">2026-07-31T13:10:49Z</dcterms:modified>
  <dc:title>Hymn : 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