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ோற்றியே பணிந்திடுவேன் - இயேசுவின்
பாதம் போற்றியே பணி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ன்னணைப் புல்லினை மிதித்திட்ட பாதம்
மன்னவர் முவர் பணிந்திட்ட பாதம்
வண்ணமாய் மேய்ப்பர்கள் வணங்கிய பாதம்
எண்ணிலாத் தூதர்கள் சுமந்திட்ட பா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ோய்களைத் தீர்த்திட விரைந்திட்ட
பேய்களைத் துரத்திட சென்றிட்ட பாதம்
மாய்ந்திடும் பாவியை ஈட்டிடும் பாதம்
தூய்மையின் ஊற்றாம் இயேசுவின் பா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ங்கிடும் ஆழியின் அலைகளின் வேகம்
மங்கிய இருளும் சூழ்ந்திடும் நேரம்
ஏங்கிடும் சீஷரை மீட்டிடும் வண்ணம்
பாங்குடன் கடல் மேல் நடந்திட்ட பா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ிசேயன் வீட்டிற்கு சென்ற நற்பாதம்
உரிமையாய் பாவி வந்தவன் இல்லம்
பரிமள தைலத்தைப் பூசிய பாதம்
பரிவுடன் மன்னித்த இயேசுவின் பா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ொல்கதா மலைபேல் நடந்திட்ட பாதம்
நல்லவர் இயேசுவின் மென்மையாம் பாதம்
வெள்ளமாய்க் குருதி ஒடிடும் வண்ணம்
அறைந்திடத்தானே கொடுத்த நற்பா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2026-07-31T14:58:55Z</dcterms:created>
  <dcterms:modified xsi:type="dcterms:W3CDTF">2026-07-31T14:58:55Z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