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ைப்படி கேட்க நான் தெரியாத ப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தும் மேசியாமேல் வைக்கிறேன் ஸ்வா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 ஆவி வேண்டுமென் ஸ்வா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ெல்லாம் புதிதாக்கிடும் ஸ்வா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ப்பட் டடியேன் கேட்கிறேன் ஸ்வா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ும் புதுபெலன் ஊற்றிடும் ஸ்வா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பெருகி நிலைத்திட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ப்படும் மறைபொருள் பலப்பட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சுவைப்போல் மறுபடி பிறந்திட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வி என்னுளந் தங்கிட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ண்டருளுமே தேவா இப்ப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ழையேன் ஜெபத்தை இயேசுவின் மூ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ற்றின ஆதி ஆயத்த ஜெப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மாய் ஜெபித்த பாவ அறி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க் கொண்டருளும் மன்னிப்பின் மருவும்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விய பாதத்தில் வைக்கிறேன் ஸ்வாமி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ுண்டு இதிலே அருமைப் பி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் மன்னித்திடும் யேசுவின் மூ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2026-07-30T17:11:30Z</dcterms:created>
  <dcterms:modified xsi:type="dcterms:W3CDTF">2026-07-30T17:11:30Z</dcterms:modified>
  <dc:title>துதிப் பாடல்கள் : 959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