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looked to Jesus in my sin, 
My woe and want confessing ; 
Undone and lost I came to Him — 
I sought and found a blessi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looked . . to Him ;  . . 
'Tis true— His  Whosoever  ! 
He looked . . on me : . . 
And we were one for ever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looked to Jesus on the cross ; 
For me I saw Him dying ; 
God's word believed — that all my sins 
Were there upon Him lyi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looked to Jesus there on high, 
From death upraised to glory ; 
I trusted in His power to save, 
Believed the old, old stor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 looked on me — oh, look of love !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heart by it was broken ; 
And with that look of love He gave 
The Holy Spirit's token.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Now one with Christ, I find my peace 
In Him to be abiding ; 
And in His love for all my need, 
In childlike faith confid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2026-07-30T13:54:22Z</dcterms:created>
  <dcterms:modified xsi:type="dcterms:W3CDTF">2026-07-30T13:54:22Z</dcterms:modified>
  <dc:title>Hymn : 863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