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presProps" Target="presProps.xml"/>
  <Relationship Id="rId62" Type="http://schemas.openxmlformats.org/officeDocument/2006/relationships/viewProps" Target="viewProps.xml"/>
  <Relationship Id="rId6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ோத்திரங்களின் நாமங்களாவன: வடமுனைதுவக்கி ஆமாத்துக்குப்போகிற எத்லோன் வழியின் ஓரத்துக்கும், ஆத்சார்ஏனானுக்கும் ஆமாத்தருகே வடக்கேயிருக்கிற தமஸ்குவின் எல்லைக்கும் உள்ளாகக் கீழ்த்திசை துவக்கி மேற்றிசைமட்டும் தாணுக்கு ஒரு பங்கும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ோத்திரங்களின் நாமங்களாவன: வடமுனைதுவக்கி ஆமாத்துக்குப்போகிற எத்லோன் வழியின் ஓரத்துக்கும், ஆத்சார்ஏனானுக்கும் ஆமாத்தருகே வடக்கேயிருக்கிற தமஸ்குவின் எல்லைக்கும் உள்ளாகக் கீழ்த்திசை துவக்கி மேற்றிசைமட்டும் தாணுக்கு ஒரு பங்கும்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ோத்திரங்களின் நாமங்களாவன: வடமுனைதுவக்கி ஆமாத்துக்குப்போகிற எத்லோன் வழியின் ஓரத்துக்கும், ஆத்சார்ஏனானுக்கும் ஆமாத்தருகே வடக்கேயிருக்கிற தமஸ்குவின் எல்லைக்கும் உள்ளாகக் கீழ்த்திசை துவக்கி மேற்றிசைமட்டும் தாணுக்கு ஒரு பங்கும்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ாணின் எல்லையருகே கீழ்த்திசைதுவக்கி மேற்றிசைமட்டும் ஆசேருக்கு ஒரு பங்கும்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சேரின் எல்லையருகே கீழ்த்திசைதுவக்கி மேற்றிசைமட்டும் நப்தலிக்கு ஒரு பங்கும்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ப்தலியின் எல்லையருகே கீழ்த்திசைதுவக்கி மேற்றிசைமட்டும் மனாசேக்கு ஒரு பங்கும்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னாசேயின் எல்லையருகே கீழ்த்திசைதுவக்கி மேற்றிசைமட்டும் எப்பிராயீமுக்கு ஒரு பங்கும்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ப்பிராயீமின் எல்லையருகே கீழ்த்திசைதுவக்கி மேற்றிசைமட்டும் ரூபனுக்கு ஒரு பங்கும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ரூபனின் எல்லையருகே கீழ்த்திசைதுவக்கி மேற்றிசைமட்டும் தாணுக்கு ஒரு பங்கும் உண்டாவதாக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ூதாவின் எல்லையருகே கீழ்த்திசைதுவக்கி மேற்றிசைமட்டும் நீங்கள் அர்ப்பிதமாக்கவேண்டிய பங்கு இருக்கும்; அது, இருபத்தையாயிரங்கோல் அகலமும், கீழ்த்திசை துவக்கி மேற்றிசைமட்டும் இருக்கிற பங்குகளில் ஒவ்வொன்றுக்கும் சரியான நீளமுமாம்; பரிசுத்த ஸ்தலம் அதின் நடுவிலே இருப்பதாக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அதில் ஒன்றையும் விற்கவும் தேசத்தின் முதல் விளைவை மாற்றவும் மற்றவர்களுக்குக் கொடுக்கவும் தகாது; அது கர்த்தருக்குப் பரிசுத்தமான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ூதாவின் எல்லையருகே கீழ்த்திசைதுவக்கி மேற்றிசைமட்டும் நீங்கள் அர்ப்பிதமாக்கவேண்டிய பங்கு இருக்கும்; அது, இருபத்தையாயிரங்கோல் அகலமும், கீழ்த்திசை துவக்கி மேற்றிசைமட்டும் இருக்கிற பங்குகளில் ஒவ்வொன்றுக்கும் சரியான நீளமுமாம்; பரிசுத்த ஸ்தலம் அதின் நடுவிலே இருப்பதாக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ிலே கர்த்தருக்கு நீங்கள் அர்ப்பிதமாக்கவேண்டிய பங்கு இருபத்தையாயிரங்கோல் நீளமும், பதினாயிரங்கோல் அகலமுமாயிருப்பதாக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வடக்கே இருபத்தையாயிரங்கோல் நீளமும், மேற்கே பதினாயிரங்கோல் அகலமும், கிழக்கே பதினாயிரங்கோல் அகலமும், தெற்கே இருபத்தையாயிரங்கோல் நீளமுமாகிய இந்தப் பரிசுத்த அர்ப்பிதநிலமானது ஆசாரியருடையதாயிருக்கும்; கர்த்தருடைய பரிசுத்த ஸ்தலம் அதின் நடுவிலே இருப்பதாக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வடக்கே இருபத்தையாயிரங்கோல் நீளமும், மேற்கே பதினாயிரங்கோல் அகலமும், கிழக்கே பதினாயிரங்கோல் அகலமும், தெற்கே இருபத்தையாயிரங்கோல் நீளமுமாகிய இந்தப் பரிசுத்த அர்ப்பிதநிலமானது ஆசாரியருடையதாயிருக்கும்; கர்த்தருடைய பரிசுத்த ஸ்தலம் அதின் நடுவிலே இருப்பதாக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ஸ்ரவேல் புத்திரர் வழிதப்பிப்போகையில், லேவியர் வழிதப்பிப்போனதுபோல வழிதப்பிப்போகாமல், என் காவலைக் காத்துக்கொண்ட சாதோக்கின் புத்திரராகிய பரிசுத்தமாக்கப்பட்ட ஆசாரியர்களுக்கு அது உரியதாக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ஸ்ரவேல் புத்திரர் வழிதப்பிப்போகையில், லேவியர் வழிதப்பிப்போனதுபோல வழிதப்பிப்போகாமல், என் காவலைக் காத்துக்கொண்ட சாதோக்கின் புத்திரராகிய பரிசுத்தமாக்கப்பட்ட ஆசாரியர்களுக்கு அது உரியதாக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டியே தேசத்தில் அர்ப்பிதமாக்கப்படுகிறதிலே மகா பரிசுத்தமான பங்கு அவர்களுக்கு லேவியருடைய எல்லையருகே இருப்பதாக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சாரியரின் எல்லைக்கு எதிராக லேவியர் அடையும் பங்கு இருபத்தையாயிரங்கோல் நீளமும், பதினாயிரங்கோல் அகலமுமாயிருக்கவேண்டும்; நீளம் இருபத்தையாயிரங்கோலும், அகலம் பதினாயிரங்கோலுமாயிருப்பதாக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ஸ்ரவேலின் சகல கோத்திரங்களிலுமிருந்து குறிக்கப்பட்ட சிலர் நகரத்திற்காகப் பணிவிடை செய்வ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ர்ப்பிதநிலமனைத்தும் இருபத்தையாயிரங்கோல் நீளமும், இருபத்தையாயிரங்கோல் அகலமுமாய் இருக்கக்கடவது; பட்டணத்தின் காணி உட்பட இந்தப் பரிசுத்த அர்ப்பிதநிலம் சதுரமாய் இருக்கவேண்ட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அதில் ஒன்றையும் விற்கவும் தேசத்தின் முதல் விளைவை மாற்றவும் மற்றவர்களுக்குக் கொடுக்கவும் தகாது; அது கர்த்தருக்குப் பரிசுத்தமான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ர்ப்பிதநிலமனைத்தும் இருபத்தையாயிரங்கோல் நீளமும், இருபத்தையாயிரங்கோல் அகலமுமாய் இருக்கக்கடவது; பட்டணத்தின் காணி உட்பட இந்தப் பரிசுத்த அர்ப்பிதநிலம் சதுரமாய் இருக்கவேண்ட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ரிசுத்த அர்ப்பிதநிலத்துக்கும் நகரத்தின் காணிக்கும் இந்தப்புறத்திலும் அந்தப்புறத்திலும், அர்ப்பிதநிலத்தினுடைய இருபத்தையாயிரங்கோலின் முன்பாகக் கிழக்கு எல்லைமட்டுக்கும், மேற்கிலே இருபத்தையாயிரங்கோலின் முன்பாக மேற்கு எல்லைமட்டுக்கும் மீதியாயிருப்பது அதிபதியினுடையது; பங்குகளுக்கு எதிரானாது அதிபதியினுடைதாயிருப்பதாக; அதற்கு நடுவாகப் பரிசுத்த அர்ப்பிதநிலமும் ஆலயத்தின் பரிசுத்த ஸ்தலமும் இருக்க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ரிசுத்த அர்ப்பிதநிலத்துக்கும் நகரத்தின் காணிக்கும் இந்தப்புறத்திலும் அந்தப்புறத்திலும், அர்ப்பிதநிலத்தினுடைய இருபத்தையாயிரங்கோலின் முன்பாகக் கிழக்கு எல்லைமட்டுக்கும், மேற்கிலே இருபத்தையாயிரங்கோலின் முன்பாக மேற்கு எல்லைமட்டுக்கும் மீதியாயிருப்பது அதிபதியினுடையது; பங்குகளுக்கு எதிரானாது அதிபதியினுடைதாயிருப்பதாக; அதற்கு நடுவாகப் பரிசுத்த அர்ப்பிதநிலமும் ஆலயத்தின் பரிசுத்த ஸ்தலமும் இருக்க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ரிசுத்த அர்ப்பிதநிலத்துக்கும் நகரத்தின் காணிக்கும் இந்தப்புறத்திலும் அந்தப்புறத்திலும், அர்ப்பிதநிலத்தினுடைய இருபத்தையாயிரங்கோலின் முன்பாகக் கிழக்கு எல்லைமட்டுக்கும், மேற்கிலே இருபத்தையாயிரங்கோலின் முன்பாக மேற்கு எல்லைமட்டுக்கும் மீதியாயிருப்பது அதிபதியினுடையது; பங்குகளுக்கு எதிரானாது அதிபதியினுடைதாயிருப்பதாக; அதற்கு நடுவாகப் பரிசுத்த அர்ப்பிதநிலமும் ஆலயத்தின் பரிசுத்த ஸ்தலமும் இருக்க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ரிசுத்த அர்ப்பிதநிலத்துக்கும் நகரத்தின் காணிக்கும் இந்தப்புறத்திலும் அந்தப்புறத்திலும், அர்ப்பிதநிலத்தினுடைய இருபத்தையாயிரங்கோலின் முன்பாகக் கிழக்கு எல்லைமட்டுக்கும், மேற்கிலே இருபத்தையாயிரங்கோலின் முன்பாக மேற்கு எல்லைமட்டுக்கும் மீதியாயிருப்பது அதிபதியினுடையது; பங்குகளுக்கு எதிரானாது அதிபதியினுடைதாயிருப்பதாக; அதற்கு நடுவாகப் பரிசுத்த அர்ப்பிதநிலமும் ஆலயத்தின் பரிசுத்த ஸ்தலமும் இருக்க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ரிசுத்த அர்ப்பிதநிலத்துக்கும் நகரத்தின் காணிக்கும் இந்தப்புறத்திலும் அந்தப்புறத்திலும், அர்ப்பிதநிலத்தினுடைய இருபத்தையாயிரங்கோலின் முன்பாகக் கிழக்கு எல்லைமட்டுக்கும், மேற்கிலே இருபத்தையாயிரங்கோலின் முன்பாக மேற்கு எல்லைமட்டுக்கும் மீதியாயிருப்பது அதிபதியினுடையது; பங்குகளுக்கு எதிரானாது அதிபதியினுடைதாயிருப்பதாக; அதற்கு நடுவாகப் பரிசுத்த அர்ப்பிதநிலமும் ஆலயத்தின் பரிசுத்த ஸ்தலமும் இருக்கு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ிபதியினுடையதற்கு நடுவேயிருக்கும் லேவியரின் காணிதுவக்கியும் நகரத்தின் காணிதுவக்கியும், யூதாவின் எல்லைக்கும் பென்யமீனின் எல்லைக்கும் நடுவேயிருக்கிறது அதிபதியினுடையத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ிபதியினுடையதற்கு நடுவேயிருக்கும் லேவியரின் காணிதுவக்கியும் நகரத்தின் காணிதுவக்கியும், யூதாவின் எல்லைக்கும் பென்யமீனின் எல்லைக்கும் நடுவேயிருக்கிறது அதிபதியினுடையத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ற்றக் கோத்திரங்களுக்கு உண்டாகும் பங்குகளாவன கீழ்த்திசைதுவக்கி மேற்றிசைமட்டும் பென்யமீனுக்கு ஒரு பங்கும்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ற்றக் கோத்திரங்களுக்கு உண்டாகும் பங்குகளாவன கீழ்த்திசைதுவக்கி மேற்றிசைமட்டும் பென்யமீனுக்கு ஒரு பங்கும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ருபத்தையாயிரங்கோலுக்கு எதிராக அகலத்தில் மீதியாயிருக்கும் ஐயாயிரங்கோலோவென்றால், பரிசுத்தமாயிராமல், குடியேறும் நகரத்துக்கும் வெளிநிலங்களுக்கும் விடவேண்டும்; நகரம் அதின் நடுவில் இருப்பதாக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ென்யமீன் எல்லையருகே கீழ்த்திசை துவக்கி மேற்றிசைமட்டும் சிமியோனுக்கு ஒரு பங்கும்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ிமியோனின் எல்லையருகே கீழ்த்திசை துவக்கி மேற்றிசைமட்டும் இசக்காருக்கு ஒரு பங்கும்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சக்காரின் எல்லையருகே கீழ்த்திசை துவக்கி மேற்றிசைமட்டும் செபுலோனுக்கு ஒரு பங்கும்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செபுலோனின் எல்லையருகே கீழ்த்திசை துவக்கி மேற்றிசைமட்டும் காத்துக்கு ஒரு பங்கும் உண்டாயிருப்பதாக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காத்தின் எல்லையருகே தென்மூலையாகிய தெற்கு எல்லை, தாமார் துவக்கி காதேசிலுள்ள சண்டைமூட்டுதலின் தண்ணீர்கள் மட்டாகவும் பெரிய சமுத்திரமட்டாகவும் போகும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காத்தின் எல்லையருகே தென்மூலையாகிய தெற்கு எல்லை, தாமார் துவக்கி காதேசிலுள்ள சண்டைமூட்டுதலின் தண்ணீர்கள் மட்டாகவும் பெரிய சமுத்திரமட்டாகவும் போகும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சுதந்தரிக்கும்படி இதுவே நீங்கள் இஸ்ரவேல் கோத்திரங்களுக்குச் சீட்டுப்போட்டுப் பங்கிடும் தேசம், இவைகளே அவர்களின் பங்குகள் என்று கர்த்தராகிய ஆண்டவர் சொல்லுகிறார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சுதந்தரிக்கும்படி இதுவே நீங்கள் இஸ்ரவேல் கோத்திரங்களுக்குச் சீட்டுப்போட்டுப் பங்கிடும் தேசம், இவைகளே அவர்களின் பங்குகள் என்று கர்த்தராகிய ஆண்டவர் சொல்லுகிறார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கரத்தினின்று புறப்படும் வழிகளாவன: வடபுறத்திலே நாலாயிரத்தைந்நூறு கோலாகிய அளவுண்டாயிருக்கும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கரத்தின் வாசல்கள், இஸ்ரவேல் கோத்திரங்களுடைய நாமங்களின்படியே பெயர் பெறக்கடவது; வடக்கே ரூபனுக்கு ஒரு வாசல், யூதாவுக்கு ஒரு வாசல், லேவிக்கு ஒருவாசல், ஆக மூன்று வாசல்கள் இருப்பதாக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ருபத்தையாயிரங்கோலுக்கு எதிராக அகலத்தில் மீதியாயிருக்கும் ஐயாயிரங்கோலோவென்றால், பரிசுத்தமாயிராமல், குடியேறும் நகரத்துக்கும் வெளிநிலங்களுக்கும் விடவேண்டும்; நகரம் அதின் நடுவில் இருப்பதாக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கரத்தின் வாசல்கள், இஸ்ரவேல் கோத்திரங்களுடைய நாமங்களின்படியே பெயர் பெறக்கடவது; வடக்கே ரூபனுக்கு ஒரு வாசல், யூதாவுக்கு ஒரு வாசல், லேவிக்கு ஒருவாசல், ஆக மூன்று வாசல்கள் இருப்பதாக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கீழ்ப்புறத்திலே நாலாயிரத்தைந்நூறு கோல், அதில் யோசேப்புக்கு ஒருவாசல், பென்யமீனுக்கு ஒரு வாசல், தாணுக்கு ஒரு வாசல், ஆக மூன்று வாசல்கள் இருப்பதாக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கீழ்ப்புறத்திலே நாலாயிரத்தைந்நூறு கோல், அதில் யோசேப்புக்கு ஒருவாசல், பென்யமீனுக்கு ஒரு வாசல், தாணுக்கு ஒரு வாசல், ஆக மூன்று வாசல்கள் இருப்பதாக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தென்புறத்திலே நாலாயிரத்தைந்நூறு கோல், அதில் சிமியோனுக்கு ஒரு வாசல் இசக்காருக்கு ஒருவாசல், செபுலோனுக்கு ஒரு வாசல், ஆக மூன்று வாசல்கள் இருப்பதாக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தென்புறத்திலே நாலாயிரத்தைந்நூறு கோல், அதில் சிமியோனுக்கு ஒரு வாசல் இசக்காருக்கு ஒருவாசல், செபுலோனுக்கு ஒரு வாசல், ஆக மூன்று வாசல்கள் இருப்பதாக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மேற்புறத்திலே நாலாயிரத்தைந்நூறு கோல், அதில் காத்துக்கு ஒருவாசல், ஆசேருக்கு ஒரு வாசல், நப்தலிக்கு ஒரு வாசல், ஆக மூன்று வாசல்கள் இருப்பதாக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மேற்புறத்திலே நாலாயிரத்தைந்நூறு கோல், அதில் காத்துக்கு ஒருவாசல், ஆசேருக்கு ஒரு வாசல், நப்தலிக்கு ஒரு வாசல், ஆக மூன்று வாசல்கள் இருப்பதாக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சுற்றிலும் அதின் அளவு பதினெண்ணாயிரங்கோலாகும்; அந்நாள்முதல் நகரம் யேகோவா ஷம்மா என்னும் பெயர்பெறும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சுற்றிலும் அதின் அளவு பதினெண்ணாயிரங்கோலாகும்; அந்நாள்முதல் நகரம் யேகோவா ஷம்மா என்னும் பெயர்பெற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ின் அளவுகளாவன: வடபுறம் நாலாயிரத்தைந்நூறு கோலும், தென்புறம் நாலாயிரத்தைந்நூறு கோலும், கீழ்ப்புறம் நாலாயிரத்தைந்நூறுகோலும், மேற்புறம் நாலாயிரத்தைந்நூறு கோலுமா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கரத்தின் வெளிநிலங்கள் வடக்கே இருநூற்றைம்பது கோலும் தெற்கே இருநூற்றைம்பது கோலும், கிழக்கே இருநூற்றைம்பது கோலும், மேற்கே இருநூற்றைம்பது கோலுமாயிருப்பதாக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ரிசுத்த அர்ப்பிதநிலத்துக்கு எதிராக நீளத்தில் மீதியானது கிழக்கே பதினாயிரங்கோலும் மேற்கே பதினாயிரங்கோலுமாம்; அது பரிசுத்த அர்ப்பிதநிலத்துக்கு எதிராயிருக்கும்; அதின் வருமானம் நகரத்திற்காக ஊழியஞ்செய்கிறவர்களுக்கு ஆகாரமாயிருப்பதாக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ரிசுத்த அர்ப்பிதநிலத்துக்கு எதிராக நீளத்தில் மீதியானது கிழக்கே பதினாயிரங்கோலும் மேற்கே பதினாயிரங்கோலுமாம்; அது பரிசுத்த அர்ப்பிதநிலத்துக்கு எதிராயிருக்கும்; அதின் வருமானம் நகரத்திற்காக ஊழியஞ்செய்கிறவர்களுக்கு ஆகாரமாயிருப்பதாக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5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“હવે કુળોનાં નામ અને તેઓને મળનાર પ્રદેશની વિગતો નીચે પ્રમાણે છે. ઉત્તરની સરહદે દાન કુળ; ભૂમધ્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મુદ્રની ઇશાનથી હમાથના કાંઠા સુધી, હસાર-એનાન, અને દક્ષિણે આવેલા દમસ્ક અને ઉત્તરે આવેલા હમાથની વચ્ચ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ુધી તે પ્રદેશની પૂર્વ અને પશ્ચિમ તરફની આ સરહદ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આશેરનો વિસ્તાર દાનની દક્ષિણે છે અને તેની પૂર્વની અને પશ્ચિમની સરહદો પણ તેના જેવી જ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આશેરની સરહદની લગોલગ પૂર્વ બાજુથી તે છેક પશ્ચિમ બાજુ સુધીનો એક ભાગ નફતાલીન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પછી મનાશ્શા કુળનો પ્રદેશ નફતાલીની દક્ષિણે છે અને તેની પૂર્વની અને પશ્ચિમની સરહદો તેના જેવી જ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મનાશ્શાની સરહદને અડીને પૂર્વથી પશ્ચિમ સુધીનો એક ભાગ એફ્રાઇમનો પ્રદેશ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એફ્રાઇમની સરહદને અડીને પૂર્વથી પશ્ચિમ સુધીનો એક ભાગ રૂબેનનો પ્રદેશ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રૂબેનની સરહદને અડીને પૂર્વથી પશ્ચિમ સુધીનો એક ભાગ યહૂદાનો પ્રદેશ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“એ પછીનો પૂર્વથી પશ્ચિમ સુધીનો ભાગ તે પવિત્ર ભૂમિ છે. એ 25,000 હાથ પહોળી અને વંશજોને આપેલા ભા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આ ખાસ પ્રકારની ભૂમિનો કોઇ પણ ભાગ વેચવામા આવશે નહિ, તેમજ વેપાર કરવામાં અથવા વિદેશીઓ દ્વારા તેન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ેટલી જ પૂર્વ પશ્ચિમ લાંબી હશે. એની મધ્યમાં મંદિર આવ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આમાંથી યહોવાને સમર્પણ કરેલો વિસ્તાર 25,000 હાથ લાંબો અને 10,000 હાથ પહોળો હ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આ પવિત્ર ભૂમિમાંથી યાજકોને એક ભાગ મળશે. ઉત્તરદક્ષિણ 25,000 હાથ અને પૂર્વપશ્ચિમ 10,000 હાથ, એ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ભાગના મધ્યસ્થાને યહોવાનું મંદિર આવ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આ પવિત્રભૂમિ સાદોકના વંશના યાજકો માટે રહેશે. ઇસ્રાએલીઓ આડે માગેર્ ગયા હતા ત્યારે બીજા લેવીઓ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ેમ તેઓ આડે માગેર્ ગયા નહોતા પણ તેમણે વફાદારીપૂર્વક મારી સેવા બજાવી હત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આથી બીજા લેવીઓને જે ભાગ મળે તેને અડીને જ એમને ખાસ ભાગ મળવો જોઇએ; અને તે સૌથી પવિત્ર ગણા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“યાજકોના પ્રદેશની સરહદને અડીને લેવીઓનો પ્રદેશ છે, તે 25,000 હાથ લાંબો અને 10,000 હાથ પહોળ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શહેરમાં કામ કરતો કોઇ પણ માણસ, પછી તે ગમે તે વંશનો હોય, એ જમીન ખેડી શક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“આ સમગ્ર વિસ્તાર, પવિત્ર ભૂમિ અને શહેરને પણ સમાવતો સમગ્ર વિસ્તાર, ચોરસ હશે અને તેની દરે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ઉપયોગ કરવામાં આવશે નહિ. કારણ કે આ શ્રેષ્ઠ ભૂમિ યહોવાની છે અને તે પવિત્ર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ાજુ25,000 હાથની જમીન હ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“આ મોટા વિસ્તારમાંથી પવિત્ર ભૂમિનો પ્રદેશ અને નગર માટેનો પ્રદેશ છોડીને જે ભૂમિ બાકી રહે ત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રદારનો વિસ્તાર ગણાશે. પૂર્વમાં પવિત્ર ભૂમિની 25,000 હાથ લાંબી સરહદથી પૂર્વ દિશાએ આવેલી સરહદ સુધીન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દેશ અને એ જ પ્રમાણે પશ્ચિમે 25,000 હાથ લંબાઇની સરહદથી પશ્ચિમ સરહદ સુધીનો પ્રદેશ આ બંને પ્રદેશ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ંબાઇમાં કુળોના પ્રદેશ પ્રમાણે છે અને સરદારની માલિકીના ગણાશે. આ બંને પ્રદેશોની મધ્યમાં પવિત્ર મંદિ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પવિત્ર ભૂમિ આવ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રાજાની માલિકીના આ પ્રદેશોની મધ્યમાં ત્યાં લેવીઓનો વિસ્તાર અને નગરનો વિસ્તાર આવશે. રાજકુમાર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લિકીનો આ વિસ્તાર યહૂદા અને બિન્યામીનના પ્રદેશની વચ્ચે હ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“બાકીનાં કુળોને આપવામાં આવેલો જમીનનો ભાગ આ પ્રમાણે છે: ઇસ્રાએલ દેશની પૂર્વ સરહદથી પશ્ચિમ સરહ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ુધીનો એક ભાગ બિન્યામીનન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“બાકી રહેલો 5,000 હાથ પહોળો અને 25,000 હાથ લાંબો ટુકડો પવિત્ર નથી, પણ લોકોના સામાન્ય ઉપયોગ માટ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બિન્યામીનના વિસ્તારની દક્ષિણે આવેલો એક ભાગ શિમયોનનો. બંનેની પૂર્વથી પશ્ચિમની સરહદ એક જ હ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તેની પાસે ઇસ્સાખારનો વિસ્તાર, પૂર્વથી પશ્ચિમ સુધી શિમયોનની સરહદની દક્ષિણે હ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ઝબુલોનનો જે પ્રદેશ છે તે પૂર્વથી પશ્ચિમ સુધી ઇસ્સાખારની સરહદની દક્ષિણે હ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ગાદનો પ્રદેશ પૂર્વથી પશ્ચિમ સુધી ઝબુલોનની દક્ષિણે હ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“ગાદના પ્રાંતની દક્ષિણ સરહદ તામારથી મરીબાથ કાદેશનાં રણદ્વીપ સુધી અને પછી વાયવ્ય દિશામાં મિસર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રહદથી ભૂમધ્ય સમુદ્ર સુધી જાય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યહોવા મારા માલિકે કહ્યું, “આ રીતે તમારે ઇસ્રાએલના વંશજોને જમીન વહેંચવી જોઇએ અને આ એમના હિસ્સ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ગણાશ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“નગરના દરવાજા આ પ્રમાણે છે: ઉત્તરની સરહદ 4,500 હાથ લાંબી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નગરના દરવાજાના નામ ઇસ્રાએલનાં કુળોનાં નામો પ્રમાણે રાખવા; ઉત્તરે ત્રણ દરવાજા એક રૂબેનનો દરવાજો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 લોકો ત્યાં રહે અને જમીનનો ઉપયોગ કરે. એની મધ્યમાં શહેર આવી શક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એક યહૂદાનો દરવાજો, અને એક લેવીનો દરવાજો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પૂર્વ બાજુની દિવાલનું માપ 4,500 હાથ હશે. તેના ત્રણ દરવાજાઓ: યૂસફનો દરવાજો, બિન્યામીનનો દરવાજ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દાનનો દરવાજ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“દક્ષિણ બાજુની દિવાલની લંબાઇ 4,500 હાથ છે. તેના ત્રણ દરવાજા શિમયોનનો દરવાજો, ઇસ્સાખારનો દરવાજ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ઝબુલોનનો દરવાજ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“પશ્ચિમ બાજુની દિવાલની લંબાઇ 4,500 હાથ છે અને તેના ત્રણ દરવાજા ગાદનો દરવાજો, આશેરનો દરવાજો,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ફતાલીનો દરવાજ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“ચારે તરફ દિવાલની લંબાઇ 18,000 હાથ છે, અને તે સમયથી શહેરને ‘યહોવા શામ્માહ’ નામ પડશે જેનો અર્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, “યહોવા ત્યાં છે.” 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શહેર ચોરસ હોય અને તેની ચારે બાજુ 4,500 હાથની જમીન હોય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નગરની ઉતરથી પશ્ચિમ તરફ 250 હાથ પહોળી ખુલ્લી જમીન રહેશે; તે ઘાસચારાની જમીન બન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પવિત્રભૂમિની પાસેના ભાગમાં શહેર બાંધ્યા પછી બાકી રહેલી જમીન-10,000 હાથ પૂર્વમાં અને 10,000 હા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શ્ચિમમાં તે શહેરમાં કામ કરતાં લોકો દ્વારા ખેતીવાડી માટે ઉપયોગ કરવામાં આવ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2026-06-03T12:38:18Z</dcterms:created>
  <dcterms:modified xsi:type="dcterms:W3CDTF">2026-06-03T12:38:18Z</dcterms:modified>
  <dc:title>எசேக்கியேல் : 48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