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ர்கள் நடுவே கள்ளனைப்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சிலுவையில் நீர் மர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க் காட்டிலும் வலிய உம் நே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்றினது எந்தன் வாழ்வி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ே என்னைக் கைவிட்ட வே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ிடாதே என்று கரம் பற்ற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ன்பை மறவேன் உம்பணி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கவே நான் என்றும் வாழ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நாதா கருணையின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ும் புகலிட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ன் உம் அன்பை கல்வார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ே உம்பாதம் சரணட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விட்டு தூரம் நான் சென்ற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விட்டு தூரம் நீர் செல்லவ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தேடி என் வாழ்வில் வ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ன்பை இனிமேல் ஒரு போதும் மற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2026-07-25T11:45:46Z</dcterms:created>
  <dcterms:modified xsi:type="dcterms:W3CDTF">2026-07-25T11:45:46Z</dcterms:modified>
  <dc:title>துதிப் பாடல்கள் : 1047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