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ர்கள் நடுவே கள்ளனைப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சிலுவையில் நீர் மர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க் காட்டிலும் வலிய உம் ந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னது எந்தன் வாழ்வி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ே என்னைக் கைவிட்ட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ாதே என்று கரம் ப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ை மறவேன் உம்பணி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வே நான் என்றும் வாழ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நாதா கருணையி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ும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் உம் அன்பை கல்வார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பாதம் சரண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ு தூரம் நான் சென்ற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ு தூரம் நீர் செல்ல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தேடி என் வாழ்வில்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ை இனிமேல் ஒரு போதும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2026-09-08T19:35:16Z</dcterms:created>
  <dcterms:modified xsi:type="dcterms:W3CDTF">2026-09-08T19:35:16Z</dcterms:modified>
  <dc:title>துதிப் பாடல்கள் : 1047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