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39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கிறிஸ்துவின் அன்பு
என்றும் மாறாதது
இயேசு கிறிஸ்துவின் மாறா கிருபை
என்றும் குறையாதது  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உன் மீறுதல்கள்காய்  இயேசு காயங்கள் பட்டார்
உன் அக்கிரமங்கள்காய் இயேசு நொறுக்கப்பட்டார்
உனக்காகவே அவர் அடிக்கப்பட்டார்
உன்னை உயர்த்த தன்னை தாழ்த்தினார் - (2)
2. பாவி என்றென்னை அவர் தள்ளவே மாட்டார்
ஆவலாய் உன்னை அழைக்கிறாரே
தயங்கிடாதே தாவி ஓடிவா 
தந்தை இயேசுவின் சொந்தம் கொள்ளவா? -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2026-07-09T11:48:03Z</dcterms:created>
  <dcterms:modified xsi:type="dcterms:W3CDTF">2026-07-09T11:48:03Z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