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k gently, speak gently, oh grieve 
not again 
The hearts that are breaking with 
sorrow and pain ; [they share, 
We know not how bitter the trials 
We know not how heavy the burdens 
they b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derly, tenderly, lovingly speak j 
Tell them of Jesus, the lowly and meek ; 
Patiently waiting, He longs to receive 
All who are willing on Him to belie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eak gently, speak gently, oh pity 
and pray  
For those who in darkness have wandered away ;
A word kindly spoken the captives 
may free ; 
A word may reclaim them — oh speak it, and s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ak gently, speak gently, wherever you go,  
In tempest, in sunshine, in sorrow or woe ;
Speak gently, reposing your trust in 
the Lord,  
And joy without measure will be your rewa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2026-07-30T15:28:41Z</dcterms:created>
  <dcterms:modified xsi:type="dcterms:W3CDTF">2026-07-30T15:28:41Z</dcterms:modified>
  <dc:title>Hymn : 816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