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இயேசுகிறிஸ்துவுக்குள்ளாய் எல்லா உபதேசத்திலும் எல்லா அறிவிலும், மற்றெல்லாவற்றிலும், சம்பூரணமுள்ளவர்களாக்கப்பட்டிருக்கிறபடியால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 மூலமாய் உங்களுக்கு அளிக்கப்பட்ட தேவகிருபைக்காக, நான் உங்களைக்குறித்து எப்பொழுதும் என் தேவனை ஸ்தோத்திரிக்கிற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டியே நீங்கள் யாதொரு வரத்திலும் குறைவில்லாதவர்களாய், நம்முடைய கர்த்தராகிய இயேசுகிறிஸ்து வெளிப்படுவதற்குக் காத்திருக்கிறீ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டியே நீங்கள் யாதொரு வரத்திலும் குறைவில்லாதவர்களாய், நம்முடைய கர்த்தராகிய இயேசுகிறிஸ்து வெளிப்படுவதற்குக் காத்திருக்கிறீ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ம்முடைய கர்த்தராகிய இயேசு கிறிஸ்துவின் நாளிலே நீங்கள் குற்றஞ்சாட்டப்படாதவர்களாயிருக்கும்படி முடிவுபரியந்தம் அவர் உங்களை ஸ்திரப்படுத்துவ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ம்முடைய குமாரனும் நம்முடைய கர்த்தருமாயிருக்கிற இயேசுகிறிஸ்துவுடனே ஐக்கியமாயிருப்பதற்கு உங்களை அழைத்த தேவன் உண்மையுள்ளவ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கோதரரே, நீங்களெல்லாரும் ஒரேகாரியத்தைப் பேசவும், பிரிவினைகளில்லாமல் ஏகமனதும் ஏகயோசனையும் உள்ளவர்களாய்ச் சீர்பொருந்தியிருக்கவும்வேண்டுமென்று, நம்முடைய கர்த்தராகிய இயேசுகிறிஸ்துவின் நாமத்தினாலே உங்களுக்குப் புத்திசொல்லுகிற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கோதரரே, நீங்களெல்லாரும் ஒரேகாரியத்தைப் பேசவும், பிரிவினைகளில்லாமல் ஏகமனதும் ஏகயோசனையும் உள்ளவர்களாய்ச் சீர்பொருந்தியிருக்கவும்வேண்டுமென்று, நம்முடைய கர்த்தராகிய இயேசுகிறிஸ்துவின் நாமத்தினாலே உங்களுக்குப் புத்திசொல்லுகி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ஏனெனில், என் சகோதரரே, உங்களுக்குள்ளே வாக்குவாதங்கள் உண்டென்று குலோவேயாளின் வீட்டாரால் உங்களைக்குறித்து எனக்கு அறிவிக்கப்பட்ட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ஏனெனில், என் சகோதரரே, உங்களுக்குள்ளே வாக்குவாதங்கள் உண்டென்று குலோவேயாளின் வீட்டாரால் உங்களைக்குறித்து எனக்கு அறிவிக்கப்பட்ட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ுடைய சித்தத்தினாலே இயேசுகிறிஸ்துவின் அப்போஸ்தலனாகும்படி அழைக்கப்பட்டவனாகிய பவுலும், சகோதரனாகிய சொஸ்தெனேய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ில் சிலர்: நான் பவுலைச் சேர்ந்தவனென்றும், நான் அப்பொல்லோவைச் சேர்ந்தவனென்றும், நான் கேபாவைச் சேர்ந்தவனென்றும், நான் கிறிஸ்துவைச் சேர்ந்தவனென்றும் சொல்லுகிறபடியால், நான் இப்படிச் சொல்லுகிற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ில் சிலர்: நான் பவுலைச் சேர்ந்தவனென்றும், நான் அப்பொல்லோவைச் சேர்ந்தவனென்றும், நான் கேபாவைச் சேர்ந்தவனென்றும், நான் கிறிஸ்துவைச் சேர்ந்தவனென்றும் சொல்லுகிறபடியால், நான் இப்படிச் சொல்லுகிற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ிறிஸ்து பிரிந்திருக்கிறாரா ? பவுலா உங்களுக்காகச் சிலுவையிலறையப்பட்டான்? பவுலின் நாமத்தினாலேயா ஞானஸ்நானம் பெற்றீர்கள்?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ிறிஸ்து பிரிந்திருக்கிறாரா ? பவுலா உங்களுக்காகச் சிலுவையிலறையப்பட்டான்? பவுலின் நாமத்தினாலேயா ஞானஸ்நானம் பெற்றீர்கள்?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நாமத்தினாலே ஞானஸ்நானங் கொடுத்தேனென்று ஒருவனும் சொல்லாதபடிக்க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நாமத்தினாலே ஞானஸ்நானங் கொடுத்தேனென்று ஒருவனும் சொல்லாதபடிக்க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கிறிஸ்புவுக்கும் காயுவுக்குமேயன்றி, உங்களில் வேறொருவனுக்கும் ஞானஸ்நானங் கொடுக்கவில்லை; இதற்காக தேவனை ஸ்தோத்திரிக்கிற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ஸ்தேவானுடைய வீட்டாருக்கும் நான் ஞானஸ்நானங் கொடுத்ததுண்டு. இதுவுமல்லாமல் இன்னும் யாருக்காவது நான் ஞானஸ்நானங் கொடுத்தேனோ இல்லையோ அறிய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ஸ்தேவானுடைய வீட்டாருக்கும் நான் ஞானஸ்நானங் கொடுத்ததுண்டு. இதுவுமல்லாமல் இன்னும் யாருக்காவது நான் ஞானஸ்நானங் கொடுத்தேனோ இல்லையோ அறிய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ஞானஸ்நானத்தைக் கொடுக்கும்படி கிறிஸ்து என்னை அனுப்பவில்லை; சுவிசேஷத்தைப் பிரசங்கிக்கவே அனுப்பினார்; கிறிஸ்துவின் சிலுவை வீணாய்ப்போகாதபடிக்கு, சாதுரிய ஞானமில்லாமல் பிரசங்கிக்கவே அனுப்பின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ுடைய சித்தத்தினாலே இயேசுகிறிஸ்துவின் அப்போஸ்தலனாகும்படி அழைக்கப்பட்டவனாகிய பவுலும், சகோதரனாகிய சொஸ்தெனேயு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ஞானஸ்நானத்தைக் கொடுக்கும்படி கிறிஸ்து என்னை அனுப்பவில்லை; சுவிசேஷத்தைப் பிரசங்கிக்கவே அனுப்பினார்; கிறிஸ்துவின் சிலுவை வீணாய்ப்போகாதபடிக்கு, சாதுரிய ஞானமில்லாமல் பிரசங்கிக்கவே அனுப்பின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ிலுவையைப்பற்றிய உபதேசம் கெட்டுப்போகிறவர்களுக்குப் பைத்தியமாயிருக்கிறது, இரட்சிக்கப்படுகிற நமக்கோ அது தேவபெலனாயிருக்கிற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ிலுவையைப்பற்றிய உபதேசம் கெட்டுப்போகிறவர்களுக்குப் பைத்தியமாயிருக்கிறது, இரட்சிக்கப்படுகிற நமக்கோ அது தேவபெலனாயிருக்கிற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ந்தப்படி: ஞானிகளுடைய ஞானத்தை நான் அழித்து, புத்திசாலிகளுடைய புத்தியை அவமாக்குவேனென்று எழுதியிருக்கிற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ஞானி எங்கே? வேதபாரகன் எங்கே? இப்பிரபஞ்சத் தர்க்கசாஸ்திரி எங்கே? இவ்வுலகத்தின் ஞானத்தை தேவன் பைத்தியமாக்கவில்லையா?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ஞானி எங்கே? வேதபாரகன் எங்கே? இப்பிரபஞ்சத் தர்க்கசாஸ்திரி எங்கே? இவ்வுலகத்தின் ஞானத்தை தேவன் பைத்தியமாக்கவில்லையா?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ப்படியெனில், தேவஞானத்துக்கேற்றபடி உலகமானது சுயஞானத்தினாலே தேவனை அறியாதிருக்கையில், பைத்தியமாகத் தோன்றுகிற பிரசங்கத்தினாலே விசுவாசிகளை இரட்சிக்க தேவனுக்குப் பிரியமாயிற்ற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ப்படியெனில், தேவஞானத்துக்கேற்றபடி உலகமானது சுயஞானத்தினாலே தேவனை அறியாதிருக்கையில், பைத்தியமாகத் தோன்றுகிற பிரசங்கத்தினாலே விசுவாசிகளை இரட்சிக்க தேவனுக்குப் பிரியமாயிற்ற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ூதர்கள் அடையாளத்தைக் கேட்கிறார்கள், கிரேக்கர் ஞானத்தைத் தேடுகிறார்கள்;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ங்களோ சிலுவையில் அறையப்பட்ட கிறிஸ்துவைப் பிரசங்கிக்கிறோம்; அவர் யூதருக்கு இடறலாயும் கிரேக்கருக்குப் பைத்தியமாயும் இருக்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ொரிந்துவிலே கிறிஸ்து இயேசுவுக்குள் பரிசுத்தமாக்கப்பட்டவர்களாயும், பரிசுத்தவான்களாகும்படி அழைக்கப்பட்டவர்களாயுமிருக்கிற தேவனுடைய சபைக்கும், எங்களுக்கும் தங்களுக்கும் ஆண்டவராயிருக்கிற நம்முடைய கர்த்தராகிய இயேசு கிறிஸ்துவின் நாமத்தை எங்கும் தொழுதுகொள்ளுகிற அனைவருக்கும் எழுதுகிறதாவது: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ங்களோ சிலுவையில் அறையப்பட்ட கிறிஸ்துவைப் பிரசங்கிக்கிறோம்; அவர் யூதருக்கு இடறலாயும் கிரேக்கருக்குப் பைத்தியமாயும் இருக்கி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ிலும் யூதரானாலும் கிரேக்கரானாலும் எவர்கள் அழைக்கப்பட்டிருக்கிறார்களோ அவர்களுக்குக் கிறிஸ்து தேவபெலனும் தேவஞானமுமாயிருக்கி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ிலும் யூதரானாலும் கிரேக்கரானாலும் எவர்கள் அழைக்கப்பட்டிருக்கிறார்களோ அவர்களுக்குக் கிறிஸ்து தேவபெலனும் தேவஞானமுமாயிருக்கி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ந்தப்படி, தேவனுடைய பைத்தியம் என்னப்படுவது மனுஷருடைய ஞானத்திலும் அதிக ஞானமாயிருக்கிறது; தேவனுடைய பலவீனம் என்னப்படுவது மனுஷருடைய பலத்திலும் அதிக பலமாயிருக்கிற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ந்தப்படி, தேவனுடைய பைத்தியம் என்னப்படுவது மனுஷருடைய ஞானத்திலும் அதிக ஞானமாயிருக்கிறது; தேவனுடைய பலவீனம் என்னப்படுவது மனுஷருடைய பலத்திலும் அதிக பலமாயிருக்கிற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ப்படியெனில், சகோதரரே, நீங்கள் அழைக்கப்பட்ட அழைப்பைப் பாருங்கள்; மாம்சத்தின்படி ஞானிகள் அநேகரில்லை, வல்லவர்கள் அநேகரில்லை, பிரபுக்கள் அநேகரில்லை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ப்படியெனில், சகோதரரே, நீங்கள் அழைக்கப்பட்ட அழைப்பைப் பாருங்கள்; மாம்சத்தின்படி ஞானிகள் அநேகரில்லை, வல்லவர்கள் அநேகரில்லை, பிரபுக்கள் அநேகரில்லை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ஞானிகளை வெட்கப்படுத்தும்படி தேவன் உலகத்தில் பைத்தியமானவைகளைத் தெரிந்துகொண்டார்; பலமுள்ளவைகளை வெட்கப்படுத்தும்படி தேவன் உலகத்தில் பலவீனமானவைகளைத் தெரிந்துகொண்ட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ஞானிகளை வெட்கப்படுத்தும்படி தேவன் உலகத்தில் பைத்தியமானவைகளைத் தெரிந்துகொண்டார்; பலமுள்ளவைகளை வெட்கப்படுத்தும்படி தேவன் உலகத்தில் பலவீனமானவைகளைத் தெரிந்துகொண்ட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உள்ளவைகளை அவமாக்கும்படி, உலகத்தின் இழிவானவைகளையும், அற்பமாயெண்ணப்பட்டவைகளையும், இல்லாதவைகளையும், தேவன் தெரிந்துகொண்ட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ொரிந்துவிலே கிறிஸ்து இயேசுவுக்குள் பரிசுத்தமாக்கப்பட்டவர்களாயும், பரிசுத்தவான்களாகும்படி அழைக்கப்பட்டவர்களாயுமிருக்கிற தேவனுடைய சபைக்கும், எங்களுக்கும் தங்களுக்கும் ஆண்டவராயிருக்கிற நம்முடைய கர்த்தராகிய இயேசு கிறிஸ்துவின் நாமத்தை எங்கும் தொழுதுகொள்ளுகிற அனைவருக்கும் எழுதுகிறதாவது: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உள்ளவைகளை அவமாக்கும்படி, உலகத்தின் இழிவானவைகளையும், அற்பமாயெண்ணப்பட்டவைகளையும், இல்லாதவைகளையும், தேவன் தெரிந்துகொண்ட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ாம்சமான எவனும் தேவனுக்குமுன்பாகப் பெருமைபாராட்டாதபடிக்கு அப்படிச் செய்த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ந்தப்படி, நீங்கள் அவராலே கிறிஸ்து இயேசுவுக்குட்பட்டிருக்கிறீர்கள். எழுதியிருக்கிறபடி, மேன்மைபாராட்டுகிறவன் கர்த்தரைக்குறித்தே மேன்மைபாராட்டத்தக்கதாக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ந்தப்படி, நீங்கள் அவராலே கிறிஸ்து இயேசுவுக்குட்பட்டிருக்கிறீர்கள். எழுதியிருக்கிறபடி, மேன்மைபாராட்டுகிறவன் கர்த்தரைக்குறித்தே மேன்மைபாராட்டத்தக்கதாக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ே தேவனால் நமக்கு ஞானமும் நீதியும் பரிசுத்தமும் மீட்புமான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ொரிந்துவிலே கிறிஸ்து இயேசுவுக்குள் பரிசுத்தமாக்கப்பட்டவர்களாயும், பரிசுத்தவான்களாகும்படி அழைக்கப்பட்டவர்களாயுமிருக்கிற தேவனுடைய சபைக்கும், எங்களுக்கும் தங்களுக்கும் ஆண்டவராயிருக்கிற நம்முடைய கர்த்தராகிய இயேசு கிறிஸ்துவின் நாமத்தை எங்கும் தொழுதுகொள்ளுகிற அனைவருக்கும் எழுதுகிறதாவது: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ம்முடைய பிதாவாகிய தேவனாலும் கர்த்தராகிய இயேசுகிறிஸ்துவினாலும் உங்களுக்குக் கிருபையும் சமாதானமும் உண்டாவதாக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ிறிஸ்துவைப்பற்றிய சாட்சி உங்களுக்குள்ளே ஸ்திரப்படுத்தப்பட்டபடியே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ிறிஸ்துவைப்பற்றிய சாட்சி உங்களுக்குள்ளே ஸ்திரப்படுத்தப்பட்டபடியே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8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कि उस में होकर तुम हर बात में अर्थात सारे वचन और सारे ज्ञान में धनी किए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कि मसीह की गवाही तुम में पक्की निकल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यहां तक कि किसी वरदान में तुम्हें घटी नहीं, और तुम हमारे प्रभु यीशु मसीह के प्रगट होने की बा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ोहते रहत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वह तुम्हें अन्त तक दृढ़ भी करेगा, कि तुम हमारे प्रभु यीशु मसीह के दिन में निर्दोष ठह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परमेश्वर सच्चा है; जिस ने तुम को अपने पुत्र हमारे प्रभु यीशु मसीह की संगति में बुलाय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हे भाइयो, मैं तुम से यीशु मसीह जो हमारा प्रभु है उसके नाम के द्वारा बिनती करता हूं, कि तुम सब ए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ी बात कहो; और तुम में फूट न हो, परन्तु एक ही मन और एक ही मत होकर मिले र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क्योंकि हे मेरे भाइयों, खलोए के घराने के लोगों ने मुझे तुम्हारे विषय में बताया है, कि तुम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झगड़े हो रह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पौलुस की ओर से जो परमेश्वर की इच्छा से यीशु मसीह का प्रेरित होने के लिये बुलाया गया और भा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मेरा कहना यह है, कि तुम में से कोई तो अपने आप को पौलुस का, कोई अपुल्लोस का, कोई कैफा का, को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सीह का कह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क्या मसीह बँट गया? क्या पौलुस तुम्हारे लिये क्रूस पर चढ़ाया गया? या तुम्हें पौलुस के नाम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पतिस्मा मिल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मैं परमेश्वर का धन्यवाद करता हूं, कि क्रिस्पुस और गयुस को छोड़, मैं ने तुम में से किसी को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पतिस्मा नहीं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कहीं ऐसा न हो, कि कोई कहे, कि तुम्हें मेरे नाम पर बपतिस्मा मि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मैं ने स्तिफनास के घराने को भी बपतिस्मा दिया; इन को छोड़, मैं नहीं जानता कि मैं ने और किसी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पतिस्मा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क्योंकि मसीह ने मुझे बपतिस्मा देने को नहीं, वरन सुसमाचार सुनाने को भेजा है, और यह भी शब्दो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ोस्थिनेस की ओर स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्ञान के अनुसार नहीं, ऐसा न हो कि मसीह का क्रूस व्यर्थ ठह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क्योंकि क्रूस की कथा नाश होने वालों के निकट मूर्खता है, परन्तु हम उद्धार पाने वालों के निक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की सामर्थ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क्योंकि लिखा है, कि मैं ज्ञानवानों के ज्ञान को नाश करूंगा, और समझदारों की समझ को तुच्छ कर द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कहां रहा ज्ञानवान? कहां रहा शास्त्री? कहां इस संसार का विवादी? क्या परमेश्वर ने संसार के ज्ञा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मूर्खता नहीं ठहराय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क्योंकि जब परमेश्वर के ज्ञान के अनुसार संसार ने ज्ञान से परमेश्वर को न जाना तो परमेश्वर को य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च्छा लगा, कि इस प्रचार की मूर्खता के द्वारा विश्वास करने वालों को उद्धार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यहूदी तो चिन्ह चाहते हैं, और यूनानी ज्ञान की खोज में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परन्तु हम तो उस क्रूस पर चढ़ाए हुए मसीह का प्रचार करते हैं जो यहूदियों के निकट ठोकर का कारण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परमेश्वर की उस कलीसिया के नाम जो कुरिन्थुस में है, अर्थात उन के नाम जो मसीह यीशु में पवित्र कि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न्यजातियों के निकट मूर्ख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परन्तु जो बुलाए हुए हैं क्या यहूदी, क्या यूनानी, उन के निकट मसीह परमेश्वर की सामर्थ, और परमेश्व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 ज्ञान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क्योंकि परमेश्वर की मूर्खता मनुष्यों के ज्ञान से ज्ञानवान है; और परमेश्वर की निर्बलता मनुष्य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बल से बहुत बलवान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हे भाइयो, अपने बुलाए जाने को तो सोचो, कि न शरीर के अनुसार बहुत ज्ञानवान, और न बहुत सामर्थी, और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हुत कुलीन बुलाए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परन्तु परमेश्वर ने जगत के मूर्खों को चुन लिया है, कि ज्ञान वालों को लज्ज़ित करे; और परमेश्वर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गत के निर्बलों को चुन लिया है, कि बलवानों को लज्ज़ित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और परमेश्वर ने जगत के नीचों और तुच्छों को, वरन जो हैं भी नहीं उन को भी चुन लिया, कि उन्हें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ए, और पवित्र होने के लिये बुलाए गए हैं; और उन सब के नाम भी जो हर जगह हमारे और अपने प्रभु यीशु मसी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, व्यर्थ ठहर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ताकि कोई प्राणी परमेश्वर के साम्हने घमण्ड न करने प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परन्तु उसी की ओर से तुम मसीह यीशु में हो, जो परमेश्वर की ओर से हमारे लिये ज्ञान ठहरा अर्था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धर्म, और पवित्रता, और छुटकार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ताकि जैसा लिखा है, वैसा ही हो, कि जो घमण्ड करे वह प्रभु में घमण्ड कर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नाम की प्रार्थना कर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हमारे पिता परमेश्वर और प्रभु यीशु मसीह की ओर से तुम्हें अनुग्रह और शान्ति मिलती रह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मैं तुम्हारे विषय में अपने परमेश्वर का धन्यवाद सदा करता हूं, इसलिये कि परमेश्वर का यह अनुग्रह तु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मसीह यीशु में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2026-09-05T22:17:04Z</dcterms:created>
  <dcterms:modified xsi:type="dcterms:W3CDTF">2026-09-05T22:17:04Z</dcterms:modified>
  <dc:title>1 कुरिन्थियों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