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445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ழைப்பின் குரல் கேட்டேன் - என்
ஆண்டவர் என உணர்ந்தேன்
அருகினில் தயங்கி நடை பயின்றேன்
பின்னே வா என முன் சென்றார்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அறிவில் குறைந்தவன் நான் அன்றோ
அதைத் தெரிந்தும் அழைத்தது ஏன் என்றேன்
அறிந்தவர் செருக்கினை அகற்றிடவே 
பின்னே வா என முன் சென்றார்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வலிமை குறைந்தவன் நான் அன்றோ
அதைத் தெரிந்தும் அழைத்தது ஏன் என்றேன்
வலியவர் கொடுக்கினை வதைத்திடவே 
பின்னே வா என முன் சென்றார்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குறைகள் நிறைந்தவன் நான் அன்றோ
அதைத் தெரிந்தும் அழைத்தது ஏன் என்றேன்
கருவில் இருந்துன்னைத் தெரிந்தவர் நான் 
பின்னே வா என முன் சென்றார்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7">
  <a:themeElements>
    <a:clrScheme name="Theme3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2026-07-30T13:29:45Z</dcterms:created>
  <dcterms:modified xsi:type="dcterms:W3CDTF">2026-07-30T13:29:45Z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