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ின் குரல் கேட்டேன் - என்
ஆண்டவர் என உணர்ந்தேன்
அருகினில் தயங்கி நடை பயின்றேன்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ிவில் குறைந்தவன் நான் அன்றோ
அதைத் தெரிந்தும் அழைத்தது ஏன் என்றேன்
அறிந்தவர் செருக்கினை அகற்றிடவே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ிமை குறைந்தவன் நான் அன்றோ
அதைத் தெரிந்தும் அழைத்தது ஏன் என்றேன்
வலியவர் கொடுக்கினை வதைத்திடவே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கள் நிறைந்தவன் நான் அன்றோ
அதைத் தெரிந்தும் அழைத்தது ஏன் என்றேன்
கருவில் இருந்துன்னைத் தெரிந்தவர் நான்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2026-09-15T13:10:59Z</dcterms:created>
  <dcterms:modified xsi:type="dcterms:W3CDTF">2026-09-15T13:10:59Z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