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ஆத்துமாவே கர்த்தரை துதி கர்த்தரையே துதி
எந்தன் முழு உள்ளமே அவர் நாமத்தையே என்றென்றும் ஸ்தோத்த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கரத்தாலே தூக்கி எடுத்தீரே 
கன்மலைமேல் என்னை நிறுத்தினீரே
உம்மைத் துதித்திடும் புதுப் பாடல் தந்தீரே 
ஆயிரம் நாவுகள் போதாதே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 கிருபையினால் முடிசூட்டினீர் என்னையே
தூதரிலும் மேலாய் உயர்த்தினீரே
உம் நன்மையை நினைத்து நானென்றும் துதிப்பேன்
ஆயிரம் நாவுகள் போதாதே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்கள் நகர்ந்திட்டாலும் காலம் கடந்திட்டாலும் 
கர்த்தரே நீர் என்றும் மாறாதவர்
உம் கிருபையை என்றும் எண்ணி நான் துதிப்பேனே
ஆயிரம் நாவுகள் போதாதே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2026-06-10T10:05:43Z</dcterms:created>
  <dcterms:modified xsi:type="dcterms:W3CDTF">2026-06-10T10:05:43Z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